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handoutMasterIdLst>
    <p:handoutMasterId r:id="rId16"/>
  </p:handoutMasterIdLst>
  <p:sldIdLst>
    <p:sldId id="322" r:id="rId5"/>
    <p:sldId id="329" r:id="rId6"/>
    <p:sldId id="324" r:id="rId7"/>
    <p:sldId id="325" r:id="rId8"/>
    <p:sldId id="326" r:id="rId9"/>
    <p:sldId id="312" r:id="rId10"/>
    <p:sldId id="327" r:id="rId11"/>
    <p:sldId id="328" r:id="rId12"/>
    <p:sldId id="330" r:id="rId13"/>
    <p:sldId id="331" r:id="rId14"/>
  </p:sldIdLst>
  <p:sldSz cx="12188825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81" autoAdjust="0"/>
  </p:normalViewPr>
  <p:slideViewPr>
    <p:cSldViewPr showGuides="1">
      <p:cViewPr varScale="1">
        <p:scale>
          <a:sx n="72" d="100"/>
          <a:sy n="72" d="100"/>
        </p:scale>
        <p:origin x="660" y="66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9" d="100"/>
          <a:sy n="79" d="100"/>
        </p:scale>
        <p:origin x="24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DE493-19D7-4EC9-97C9-5F26233F1106}" type="doc">
      <dgm:prSet loTypeId="urn:microsoft.com/office/officeart/2005/8/layout/hProcess4" loCatId="process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B986F71-3126-4196-BD30-74AEDC39A1CA}">
      <dgm:prSet phldrT="[Text]"/>
      <dgm:spPr/>
      <dgm:t>
        <a:bodyPr/>
        <a:lstStyle/>
        <a:p>
          <a:r>
            <a:rPr lang="sr-Cyrl-RS" dirty="0" err="1"/>
            <a:t>Скреч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itle"/>
        </a:ext>
      </dgm:extLst>
    </dgm:pt>
    <dgm:pt modelId="{9B3CE34A-9B3E-4D5F-94E0-DFBB94FF5A03}" type="parTrans" cxnId="{1423FC72-83C7-4510-8021-28EAEA493E68}">
      <dgm:prSet/>
      <dgm:spPr/>
      <dgm:t>
        <a:bodyPr/>
        <a:lstStyle/>
        <a:p>
          <a:endParaRPr lang="en-US"/>
        </a:p>
      </dgm:t>
    </dgm:pt>
    <dgm:pt modelId="{D0B150DF-3AA4-454C-8652-25880449C422}" type="sibTrans" cxnId="{1423FC72-83C7-4510-8021-28EAEA493E68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from Step 1 to Step 2"/>
        </a:ext>
      </dgm:extLst>
    </dgm:pt>
    <dgm:pt modelId="{AB2E8498-CC81-452F-A895-08F3845AA347}">
      <dgm:prSet phldrT="[Text]"/>
      <dgm:spPr/>
      <dgm:t>
        <a:bodyPr/>
        <a:lstStyle/>
        <a:p>
          <a:r>
            <a:rPr lang="sr-Cyrl-RS" dirty="0"/>
            <a:t>Креирати налог у </a:t>
          </a:r>
          <a:r>
            <a:rPr lang="sr-Cyrl-RS" dirty="0" err="1"/>
            <a:t>Скречу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1 task description"/>
        </a:ext>
      </dgm:extLst>
    </dgm:pt>
    <dgm:pt modelId="{4C65E2C8-0CBB-4D8C-AD60-6B0105C62B84}" type="parTrans" cxnId="{2D5B3E3B-3EE5-4072-933E-27DF5400591C}">
      <dgm:prSet/>
      <dgm:spPr/>
      <dgm:t>
        <a:bodyPr/>
        <a:lstStyle/>
        <a:p>
          <a:endParaRPr lang="en-US"/>
        </a:p>
      </dgm:t>
    </dgm:pt>
    <dgm:pt modelId="{9A1F3304-AA9E-4FBC-89BA-9095C80E47C9}" type="sibTrans" cxnId="{2D5B3E3B-3EE5-4072-933E-27DF5400591C}">
      <dgm:prSet/>
      <dgm:spPr/>
      <dgm:t>
        <a:bodyPr/>
        <a:lstStyle/>
        <a:p>
          <a:endParaRPr lang="en-US"/>
        </a:p>
      </dgm:t>
    </dgm:pt>
    <dgm:pt modelId="{F6D27D1B-CDCB-481F-B8FA-AB31B2A119DE}">
      <dgm:prSet phldrT="[Text]"/>
      <dgm:spPr/>
      <dgm:t>
        <a:bodyPr/>
        <a:lstStyle/>
        <a:p>
          <a:r>
            <a:rPr lang="sr-Cyrl-RS" dirty="0"/>
            <a:t>Енглески језик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itle"/>
        </a:ext>
      </dgm:extLst>
    </dgm:pt>
    <dgm:pt modelId="{8A7BF306-8E53-4B16-9E7E-A79AE3DF6BE2}" type="parTrans" cxnId="{A63D53AC-541A-4D09-9620-8B1C8D7B91DE}">
      <dgm:prSet/>
      <dgm:spPr/>
      <dgm:t>
        <a:bodyPr/>
        <a:lstStyle/>
        <a:p>
          <a:endParaRPr lang="en-US"/>
        </a:p>
      </dgm:t>
    </dgm:pt>
    <dgm:pt modelId="{7AEB6639-3258-49E8-8B1F-B4A9C61922BE}" type="sibTrans" cxnId="{A63D53AC-541A-4D09-9620-8B1C8D7B91DE}">
      <dgm:prSet/>
      <dgm:spPr/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title="Arrow pointing from Step 2 to Step 3"/>
        </a:ext>
      </dgm:extLst>
    </dgm:pt>
    <dgm:pt modelId="{0B00F5A8-A0EF-4111-9D86-004317B4F49E}">
      <dgm:prSet phldrT="[Text]"/>
      <dgm:spPr/>
      <dgm:t>
        <a:bodyPr/>
        <a:lstStyle/>
        <a:p>
          <a:r>
            <a:rPr lang="sr-Cyrl-RS" dirty="0"/>
            <a:t>Пронаћи текст у уџбенику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2 task description"/>
        </a:ext>
      </dgm:extLst>
    </dgm:pt>
    <dgm:pt modelId="{EC916B99-8D26-4265-B7BE-BB461C68DA5C}" type="parTrans" cxnId="{86F910E7-C9D0-48E5-A3A3-C70127E96FC1}">
      <dgm:prSet/>
      <dgm:spPr/>
      <dgm:t>
        <a:bodyPr/>
        <a:lstStyle/>
        <a:p>
          <a:endParaRPr lang="en-US"/>
        </a:p>
      </dgm:t>
    </dgm:pt>
    <dgm:pt modelId="{CE48C676-980A-4BAC-A3C8-9ABC315DAE51}" type="sibTrans" cxnId="{86F910E7-C9D0-48E5-A3A3-C70127E96FC1}">
      <dgm:prSet/>
      <dgm:spPr/>
      <dgm:t>
        <a:bodyPr/>
        <a:lstStyle/>
        <a:p>
          <a:endParaRPr lang="en-US"/>
        </a:p>
      </dgm:t>
    </dgm:pt>
    <dgm:pt modelId="{58828492-5CEF-4AFE-95CB-5D7E6A18158B}">
      <dgm:prSet phldrT="[Text]"/>
      <dgm:spPr/>
      <dgm:t>
        <a:bodyPr/>
        <a:lstStyle/>
        <a:p>
          <a:r>
            <a:rPr lang="sr-Cyrl-RS" dirty="0"/>
            <a:t>Анимација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itle"/>
        </a:ext>
      </dgm:extLst>
    </dgm:pt>
    <dgm:pt modelId="{F664BA43-1B81-496F-A04E-CE4B4A525697}" type="parTrans" cxnId="{ECE9152A-59A8-4A3A-9D34-DB38A074F636}">
      <dgm:prSet/>
      <dgm:spPr/>
      <dgm:t>
        <a:bodyPr/>
        <a:lstStyle/>
        <a:p>
          <a:endParaRPr lang="en-US"/>
        </a:p>
      </dgm:t>
    </dgm:pt>
    <dgm:pt modelId="{2D386477-EC66-449A-8D41-5F8A212C3D8E}" type="sibTrans" cxnId="{ECE9152A-59A8-4A3A-9D34-DB38A074F636}">
      <dgm:prSet/>
      <dgm:spPr/>
      <dgm:t>
        <a:bodyPr/>
        <a:lstStyle/>
        <a:p>
          <a:endParaRPr lang="en-US"/>
        </a:p>
      </dgm:t>
    </dgm:pt>
    <dgm:pt modelId="{68838C34-4D02-49F8-ADD7-BFA90D87B7EA}">
      <dgm:prSet phldrT="[Text]"/>
      <dgm:spPr/>
      <dgm:t>
        <a:bodyPr/>
        <a:lstStyle/>
        <a:p>
          <a:r>
            <a:rPr lang="sr-Cyrl-RS" dirty="0"/>
            <a:t>Проширити </a:t>
          </a:r>
          <a:r>
            <a:rPr lang="sr-Cyrl-RS" dirty="0" err="1"/>
            <a:t>Скреч</a:t>
          </a:r>
          <a:endParaRPr lang="en-US" dirty="0"/>
        </a:p>
      </dgm:t>
      <dgm:extLst>
        <a:ext uri="{E40237B7-FDA0-4F09-8148-C483321AD2D9}">
          <dgm14:cNvPr xmlns:dgm14="http://schemas.microsoft.com/office/drawing/2010/diagram" id="0" name="" title="Step 3 task description"/>
        </a:ext>
      </dgm:extLst>
    </dgm:pt>
    <dgm:pt modelId="{F2AD00AD-6A23-4C89-A107-68EF5D1F0B94}" type="parTrans" cxnId="{4143D757-8617-4C89-8322-E3B29A1874AF}">
      <dgm:prSet/>
      <dgm:spPr/>
      <dgm:t>
        <a:bodyPr/>
        <a:lstStyle/>
        <a:p>
          <a:endParaRPr lang="en-US"/>
        </a:p>
      </dgm:t>
    </dgm:pt>
    <dgm:pt modelId="{FFC4FCE7-6F2F-4F91-A74A-7C4C32A81657}" type="sibTrans" cxnId="{4143D757-8617-4C89-8322-E3B29A1874AF}">
      <dgm:prSet/>
      <dgm:spPr/>
      <dgm:t>
        <a:bodyPr/>
        <a:lstStyle/>
        <a:p>
          <a:endParaRPr lang="en-US"/>
        </a:p>
      </dgm:t>
    </dgm:pt>
    <dgm:pt modelId="{606F5968-EF31-4DBC-8D64-863C627577B3}">
      <dgm:prSet phldrT="[Text]"/>
      <dgm:spPr/>
      <dgm:t>
        <a:bodyPr/>
        <a:lstStyle/>
        <a:p>
          <a:r>
            <a:rPr lang="sr-Cyrl-RS" dirty="0"/>
            <a:t>Синхронизовати</a:t>
          </a:r>
          <a:endParaRPr lang="en-US" dirty="0"/>
        </a:p>
      </dgm:t>
    </dgm:pt>
    <dgm:pt modelId="{736A1DD9-C1B0-4CBB-BCFB-641FD570DAF4}" type="parTrans" cxnId="{D215DE61-7410-44EF-B2F7-BD79CAD5C9A0}">
      <dgm:prSet/>
      <dgm:spPr/>
      <dgm:t>
        <a:bodyPr/>
        <a:lstStyle/>
        <a:p>
          <a:endParaRPr lang="en-US"/>
        </a:p>
      </dgm:t>
    </dgm:pt>
    <dgm:pt modelId="{BC4E320E-1E5E-4D97-B13E-9FC0C57E30BB}" type="sibTrans" cxnId="{D215DE61-7410-44EF-B2F7-BD79CAD5C9A0}">
      <dgm:prSet/>
      <dgm:spPr/>
      <dgm:t>
        <a:bodyPr/>
        <a:lstStyle/>
        <a:p>
          <a:endParaRPr lang="en-US"/>
        </a:p>
      </dgm:t>
    </dgm:pt>
    <dgm:pt modelId="{D1685CDD-0479-4DC9-8D7D-46D2ADD7215B}">
      <dgm:prSet phldrT="[Text]"/>
      <dgm:spPr/>
      <dgm:t>
        <a:bodyPr/>
        <a:lstStyle/>
        <a:p>
          <a:r>
            <a:rPr lang="sr-Cyrl-RS" dirty="0"/>
            <a:t>Активирати налог</a:t>
          </a:r>
          <a:endParaRPr lang="en-US" dirty="0"/>
        </a:p>
      </dgm:t>
    </dgm:pt>
    <dgm:pt modelId="{044F22FA-364A-476C-8149-2949A013066E}" type="parTrans" cxnId="{E7ED4A85-EEA5-40C1-A455-F8173E6168E1}">
      <dgm:prSet/>
      <dgm:spPr/>
      <dgm:t>
        <a:bodyPr/>
        <a:lstStyle/>
        <a:p>
          <a:endParaRPr lang="en-US"/>
        </a:p>
      </dgm:t>
    </dgm:pt>
    <dgm:pt modelId="{4063488B-7511-42AD-96C5-4BA072EF073E}" type="sibTrans" cxnId="{E7ED4A85-EEA5-40C1-A455-F8173E6168E1}">
      <dgm:prSet/>
      <dgm:spPr/>
      <dgm:t>
        <a:bodyPr/>
        <a:lstStyle/>
        <a:p>
          <a:endParaRPr lang="en-US"/>
        </a:p>
      </dgm:t>
    </dgm:pt>
    <dgm:pt modelId="{00003865-D0E2-49B4-A47B-9A6725C9DD51}">
      <dgm:prSet phldrT="[Text]"/>
      <dgm:spPr/>
      <dgm:t>
        <a:bodyPr/>
        <a:lstStyle/>
        <a:p>
          <a:r>
            <a:rPr lang="sr-Cyrl-RS" dirty="0"/>
            <a:t>Прочитати</a:t>
          </a:r>
          <a:endParaRPr lang="en-US" dirty="0"/>
        </a:p>
      </dgm:t>
    </dgm:pt>
    <dgm:pt modelId="{0C15BE2D-EACD-4D01-A750-A5806AFBFB61}" type="parTrans" cxnId="{92D3A57B-CE24-4E48-8046-DC2C2F32A978}">
      <dgm:prSet/>
      <dgm:spPr/>
      <dgm:t>
        <a:bodyPr/>
        <a:lstStyle/>
        <a:p>
          <a:endParaRPr lang="en-US"/>
        </a:p>
      </dgm:t>
    </dgm:pt>
    <dgm:pt modelId="{364E0CC3-A47A-445B-9B3F-E1666C7691BB}" type="sibTrans" cxnId="{92D3A57B-CE24-4E48-8046-DC2C2F32A978}">
      <dgm:prSet/>
      <dgm:spPr/>
      <dgm:t>
        <a:bodyPr/>
        <a:lstStyle/>
        <a:p>
          <a:endParaRPr lang="en-US"/>
        </a:p>
      </dgm:t>
    </dgm:pt>
    <dgm:pt modelId="{62CF95E4-DA0A-4307-BA4B-18B83E05E5B6}">
      <dgm:prSet phldrT="[Text]"/>
      <dgm:spPr/>
      <dgm:t>
        <a:bodyPr/>
        <a:lstStyle/>
        <a:p>
          <a:r>
            <a:rPr lang="sr-Cyrl-RS" dirty="0"/>
            <a:t>Преслушати</a:t>
          </a:r>
          <a:endParaRPr lang="en-US" dirty="0"/>
        </a:p>
      </dgm:t>
    </dgm:pt>
    <dgm:pt modelId="{8A6CC8DF-222B-4AFB-A994-82593AF326B4}" type="parTrans" cxnId="{3287EA35-3B05-447C-9E14-6AA4D3FBC9B7}">
      <dgm:prSet/>
      <dgm:spPr/>
      <dgm:t>
        <a:bodyPr/>
        <a:lstStyle/>
        <a:p>
          <a:endParaRPr lang="en-US"/>
        </a:p>
      </dgm:t>
    </dgm:pt>
    <dgm:pt modelId="{386E0A92-F601-4C34-9F53-255ACAE94CBB}" type="sibTrans" cxnId="{3287EA35-3B05-447C-9E14-6AA4D3FBC9B7}">
      <dgm:prSet/>
      <dgm:spPr/>
      <dgm:t>
        <a:bodyPr/>
        <a:lstStyle/>
        <a:p>
          <a:endParaRPr lang="en-US"/>
        </a:p>
      </dgm:t>
    </dgm:pt>
    <dgm:pt modelId="{456EDF60-277C-4574-AEA6-5E3E1AE4335C}">
      <dgm:prSet/>
      <dgm:spPr/>
      <dgm:t>
        <a:bodyPr/>
        <a:lstStyle/>
        <a:p>
          <a:r>
            <a:rPr lang="sr-Cyrl-RS" dirty="0"/>
            <a:t>Предати задатак</a:t>
          </a:r>
          <a:endParaRPr lang="en-US" dirty="0"/>
        </a:p>
      </dgm:t>
    </dgm:pt>
    <dgm:pt modelId="{D7F6223B-FEA1-4DF3-B17F-A0E1C4DD1AEB}" type="parTrans" cxnId="{DC1D2AD4-D1FE-4D08-BE5D-526C24F2FF74}">
      <dgm:prSet/>
      <dgm:spPr/>
      <dgm:t>
        <a:bodyPr/>
        <a:lstStyle/>
        <a:p>
          <a:endParaRPr lang="en-US"/>
        </a:p>
      </dgm:t>
    </dgm:pt>
    <dgm:pt modelId="{0265AB40-9FBC-4287-B21C-5837AED45DE5}" type="sibTrans" cxnId="{DC1D2AD4-D1FE-4D08-BE5D-526C24F2FF74}">
      <dgm:prSet/>
      <dgm:spPr/>
      <dgm:t>
        <a:bodyPr/>
        <a:lstStyle/>
        <a:p>
          <a:endParaRPr lang="en-US"/>
        </a:p>
      </dgm:t>
    </dgm:pt>
    <dgm:pt modelId="{4C249D21-1B5F-40AE-99CB-C20CF271F6B5}">
      <dgm:prSet/>
      <dgm:spPr/>
      <dgm:t>
        <a:bodyPr/>
        <a:lstStyle/>
        <a:p>
          <a:r>
            <a:rPr lang="sr-Cyrl-RS" dirty="0"/>
            <a:t>Копирати линк</a:t>
          </a:r>
          <a:endParaRPr lang="en-US" dirty="0"/>
        </a:p>
      </dgm:t>
    </dgm:pt>
    <dgm:pt modelId="{9F662CD1-7686-4DA4-B3C2-B6DF0ADE7E7D}" type="parTrans" cxnId="{BD2B4159-2EE0-4E92-BD9C-57573D351902}">
      <dgm:prSet/>
      <dgm:spPr/>
      <dgm:t>
        <a:bodyPr/>
        <a:lstStyle/>
        <a:p>
          <a:endParaRPr lang="en-US"/>
        </a:p>
      </dgm:t>
    </dgm:pt>
    <dgm:pt modelId="{8F2856EA-1E40-47B1-B01F-360B89E13895}" type="sibTrans" cxnId="{BD2B4159-2EE0-4E92-BD9C-57573D351902}">
      <dgm:prSet/>
      <dgm:spPr/>
      <dgm:t>
        <a:bodyPr/>
        <a:lstStyle/>
        <a:p>
          <a:endParaRPr lang="en-US"/>
        </a:p>
      </dgm:t>
    </dgm:pt>
    <dgm:pt modelId="{5EA7438F-435E-4BA8-8930-93ED76E98245}">
      <dgm:prSet/>
      <dgm:spPr/>
      <dgm:t>
        <a:bodyPr/>
        <a:lstStyle/>
        <a:p>
          <a:r>
            <a:rPr lang="sr-Cyrl-RS" dirty="0"/>
            <a:t>Послати у Гугл учионицу</a:t>
          </a:r>
          <a:endParaRPr lang="en-US" dirty="0"/>
        </a:p>
      </dgm:t>
    </dgm:pt>
    <dgm:pt modelId="{F4C95F29-1D12-4040-A052-EFE73CAAA947}" type="parTrans" cxnId="{6F4D622D-D8C6-410D-B25D-94CCE701DBDA}">
      <dgm:prSet/>
      <dgm:spPr/>
      <dgm:t>
        <a:bodyPr/>
        <a:lstStyle/>
        <a:p>
          <a:endParaRPr lang="en-US"/>
        </a:p>
      </dgm:t>
    </dgm:pt>
    <dgm:pt modelId="{4DA061C7-64D0-4242-B202-8740F1DC970F}" type="sibTrans" cxnId="{6F4D622D-D8C6-410D-B25D-94CCE701DBDA}">
      <dgm:prSet/>
      <dgm:spPr/>
      <dgm:t>
        <a:bodyPr/>
        <a:lstStyle/>
        <a:p>
          <a:endParaRPr lang="en-US"/>
        </a:p>
      </dgm:t>
    </dgm:pt>
    <dgm:pt modelId="{3F20470E-2B54-4C2D-8033-5B2B027FBC90}">
      <dgm:prSet phldrT="[Text]"/>
      <dgm:spPr/>
      <dgm:t>
        <a:bodyPr/>
        <a:lstStyle/>
        <a:p>
          <a:r>
            <a:rPr lang="sr-Cyrl-RS" dirty="0"/>
            <a:t>Објавити</a:t>
          </a:r>
          <a:endParaRPr lang="en-US" dirty="0"/>
        </a:p>
      </dgm:t>
    </dgm:pt>
    <dgm:pt modelId="{C9E0EFA1-4186-4077-B572-41C3E1610F1B}" type="parTrans" cxnId="{44443ABA-CE00-4E63-9741-64AF07FB1F2D}">
      <dgm:prSet/>
      <dgm:spPr/>
      <dgm:t>
        <a:bodyPr/>
        <a:lstStyle/>
        <a:p>
          <a:endParaRPr lang="en-US"/>
        </a:p>
      </dgm:t>
    </dgm:pt>
    <dgm:pt modelId="{C89717B5-CCBD-47F4-A5CA-51FC14955F0A}" type="sibTrans" cxnId="{44443ABA-CE00-4E63-9741-64AF07FB1F2D}">
      <dgm:prSet/>
      <dgm:spPr/>
      <dgm:t>
        <a:bodyPr/>
        <a:lstStyle/>
        <a:p>
          <a:endParaRPr lang="en-US"/>
        </a:p>
      </dgm:t>
    </dgm:pt>
    <dgm:pt modelId="{3960CFF8-4383-4382-8D6D-F2A00F508E8D}" type="pres">
      <dgm:prSet presAssocID="{0E9DE493-19D7-4EC9-97C9-5F26233F1106}" presName="Name0" presStyleCnt="0">
        <dgm:presLayoutVars>
          <dgm:dir/>
          <dgm:animLvl val="lvl"/>
          <dgm:resizeHandles val="exact"/>
        </dgm:presLayoutVars>
      </dgm:prSet>
      <dgm:spPr/>
    </dgm:pt>
    <dgm:pt modelId="{366CFF54-5C8F-47F9-BFD8-D9AF3EADDA3E}" type="pres">
      <dgm:prSet presAssocID="{0E9DE493-19D7-4EC9-97C9-5F26233F1106}" presName="tSp" presStyleCnt="0"/>
      <dgm:spPr/>
    </dgm:pt>
    <dgm:pt modelId="{13688FBD-4079-41FE-A6A2-B5B0F293E6BF}" type="pres">
      <dgm:prSet presAssocID="{0E9DE493-19D7-4EC9-97C9-5F26233F1106}" presName="bSp" presStyleCnt="0"/>
      <dgm:spPr/>
    </dgm:pt>
    <dgm:pt modelId="{224851B6-C14D-49DE-883B-A13003DA4601}" type="pres">
      <dgm:prSet presAssocID="{0E9DE493-19D7-4EC9-97C9-5F26233F1106}" presName="process" presStyleCnt="0"/>
      <dgm:spPr/>
    </dgm:pt>
    <dgm:pt modelId="{1439717B-283C-48FF-AF62-1990F52B6512}" type="pres">
      <dgm:prSet presAssocID="{FB986F71-3126-4196-BD30-74AEDC39A1CA}" presName="composite1" presStyleCnt="0"/>
      <dgm:spPr/>
    </dgm:pt>
    <dgm:pt modelId="{BCCE6711-D1D8-4B2C-917E-41AB5A6114A8}" type="pres">
      <dgm:prSet presAssocID="{FB986F71-3126-4196-BD30-74AEDC39A1CA}" presName="dummyNode1" presStyleLbl="node1" presStyleIdx="0" presStyleCnt="4"/>
      <dgm:spPr/>
    </dgm:pt>
    <dgm:pt modelId="{96015622-8A46-45CF-A72A-2856B699B374}" type="pres">
      <dgm:prSet presAssocID="{FB986F71-3126-4196-BD30-74AEDC39A1CA}" presName="childNode1" presStyleLbl="bgAcc1" presStyleIdx="0" presStyleCnt="4">
        <dgm:presLayoutVars>
          <dgm:bulletEnabled val="1"/>
        </dgm:presLayoutVars>
      </dgm:prSet>
      <dgm:spPr/>
    </dgm:pt>
    <dgm:pt modelId="{BFE859F2-A9E8-4F95-9161-8EC68F2D30C4}" type="pres">
      <dgm:prSet presAssocID="{FB986F71-3126-4196-BD30-74AEDC39A1CA}" presName="childNode1tx" presStyleLbl="bgAcc1" presStyleIdx="0" presStyleCnt="4">
        <dgm:presLayoutVars>
          <dgm:bulletEnabled val="1"/>
        </dgm:presLayoutVars>
      </dgm:prSet>
      <dgm:spPr/>
    </dgm:pt>
    <dgm:pt modelId="{E18C6CF4-EDEB-4539-A36D-E0355B626199}" type="pres">
      <dgm:prSet presAssocID="{FB986F71-3126-4196-BD30-74AEDC39A1CA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D9FCD5E9-9E94-4534-BAB4-3DB8EB44E7D0}" type="pres">
      <dgm:prSet presAssocID="{FB986F71-3126-4196-BD30-74AEDC39A1CA}" presName="connSite1" presStyleCnt="0"/>
      <dgm:spPr/>
    </dgm:pt>
    <dgm:pt modelId="{6A63D16E-EEE6-4267-97EA-5AD7D2BC4E84}" type="pres">
      <dgm:prSet presAssocID="{D0B150DF-3AA4-454C-8652-25880449C422}" presName="Name9" presStyleLbl="sibTrans2D1" presStyleIdx="0" presStyleCnt="3"/>
      <dgm:spPr/>
    </dgm:pt>
    <dgm:pt modelId="{59BAED1E-A4FE-4FA3-8716-57917AF47F38}" type="pres">
      <dgm:prSet presAssocID="{F6D27D1B-CDCB-481F-B8FA-AB31B2A119DE}" presName="composite2" presStyleCnt="0"/>
      <dgm:spPr/>
    </dgm:pt>
    <dgm:pt modelId="{5C833856-7FAF-4B27-932C-67C7D08339F2}" type="pres">
      <dgm:prSet presAssocID="{F6D27D1B-CDCB-481F-B8FA-AB31B2A119DE}" presName="dummyNode2" presStyleLbl="node1" presStyleIdx="0" presStyleCnt="4"/>
      <dgm:spPr/>
    </dgm:pt>
    <dgm:pt modelId="{E83793B4-2C5C-4D90-82FA-E5EE4745664D}" type="pres">
      <dgm:prSet presAssocID="{F6D27D1B-CDCB-481F-B8FA-AB31B2A119DE}" presName="childNode2" presStyleLbl="bgAcc1" presStyleIdx="1" presStyleCnt="4">
        <dgm:presLayoutVars>
          <dgm:bulletEnabled val="1"/>
        </dgm:presLayoutVars>
      </dgm:prSet>
      <dgm:spPr/>
    </dgm:pt>
    <dgm:pt modelId="{67FFE978-6FBE-4424-80BE-B9E4B4DD0695}" type="pres">
      <dgm:prSet presAssocID="{F6D27D1B-CDCB-481F-B8FA-AB31B2A119DE}" presName="childNode2tx" presStyleLbl="bgAcc1" presStyleIdx="1" presStyleCnt="4">
        <dgm:presLayoutVars>
          <dgm:bulletEnabled val="1"/>
        </dgm:presLayoutVars>
      </dgm:prSet>
      <dgm:spPr/>
    </dgm:pt>
    <dgm:pt modelId="{029D1FDE-4DD7-4FA5-8C70-0C747477B66C}" type="pres">
      <dgm:prSet presAssocID="{F6D27D1B-CDCB-481F-B8FA-AB31B2A119DE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C2556EF6-41FF-46C6-8829-911BFA533FFE}" type="pres">
      <dgm:prSet presAssocID="{F6D27D1B-CDCB-481F-B8FA-AB31B2A119DE}" presName="connSite2" presStyleCnt="0"/>
      <dgm:spPr/>
    </dgm:pt>
    <dgm:pt modelId="{DC2A0ADB-DCE3-4BF4-9952-0394865777AC}" type="pres">
      <dgm:prSet presAssocID="{7AEB6639-3258-49E8-8B1F-B4A9C61922BE}" presName="Name18" presStyleLbl="sibTrans2D1" presStyleIdx="1" presStyleCnt="3"/>
      <dgm:spPr/>
    </dgm:pt>
    <dgm:pt modelId="{A874A3A3-A340-4ABC-99B5-7529D4415335}" type="pres">
      <dgm:prSet presAssocID="{58828492-5CEF-4AFE-95CB-5D7E6A18158B}" presName="composite1" presStyleCnt="0"/>
      <dgm:spPr/>
    </dgm:pt>
    <dgm:pt modelId="{14032C0B-60AE-432B-A713-F993D1C4BA8F}" type="pres">
      <dgm:prSet presAssocID="{58828492-5CEF-4AFE-95CB-5D7E6A18158B}" presName="dummyNode1" presStyleLbl="node1" presStyleIdx="1" presStyleCnt="4"/>
      <dgm:spPr/>
    </dgm:pt>
    <dgm:pt modelId="{69C28D3B-E083-42DF-9EA0-916CA12125A9}" type="pres">
      <dgm:prSet presAssocID="{58828492-5CEF-4AFE-95CB-5D7E6A18158B}" presName="childNode1" presStyleLbl="bgAcc1" presStyleIdx="2" presStyleCnt="4" custLinFactNeighborX="-4937" custLinFactNeighborY="-48070">
        <dgm:presLayoutVars>
          <dgm:bulletEnabled val="1"/>
        </dgm:presLayoutVars>
      </dgm:prSet>
      <dgm:spPr/>
    </dgm:pt>
    <dgm:pt modelId="{843715D2-C2C2-41EB-BDA3-21230FBA46DB}" type="pres">
      <dgm:prSet presAssocID="{58828492-5CEF-4AFE-95CB-5D7E6A18158B}" presName="childNode1tx" presStyleLbl="bgAcc1" presStyleIdx="2" presStyleCnt="4">
        <dgm:presLayoutVars>
          <dgm:bulletEnabled val="1"/>
        </dgm:presLayoutVars>
      </dgm:prSet>
      <dgm:spPr/>
    </dgm:pt>
    <dgm:pt modelId="{047F5837-10E2-4FFC-A492-DB8A19EF48CA}" type="pres">
      <dgm:prSet presAssocID="{58828492-5CEF-4AFE-95CB-5D7E6A18158B}" presName="parentNode1" presStyleLbl="node1" presStyleIdx="2" presStyleCnt="4" custLinFactNeighborX="-29915" custLinFactNeighborY="-96385">
        <dgm:presLayoutVars>
          <dgm:chMax val="1"/>
          <dgm:bulletEnabled val="1"/>
        </dgm:presLayoutVars>
      </dgm:prSet>
      <dgm:spPr/>
    </dgm:pt>
    <dgm:pt modelId="{7D6A154D-27BB-4CCE-9250-BCDD2CD5C383}" type="pres">
      <dgm:prSet presAssocID="{58828492-5CEF-4AFE-95CB-5D7E6A18158B}" presName="connSite1" presStyleCnt="0"/>
      <dgm:spPr/>
    </dgm:pt>
    <dgm:pt modelId="{C12E1E9A-1962-4A1D-9A63-39B481B74C79}" type="pres">
      <dgm:prSet presAssocID="{2D386477-EC66-449A-8D41-5F8A212C3D8E}" presName="Name9" presStyleLbl="sibTrans2D1" presStyleIdx="2" presStyleCnt="3"/>
      <dgm:spPr/>
    </dgm:pt>
    <dgm:pt modelId="{34775EDC-703F-4406-839B-199CEE03B1A8}" type="pres">
      <dgm:prSet presAssocID="{456EDF60-277C-4574-AEA6-5E3E1AE4335C}" presName="composite2" presStyleCnt="0"/>
      <dgm:spPr/>
    </dgm:pt>
    <dgm:pt modelId="{5F883144-B8A5-435E-AC8A-AAB45C510EAD}" type="pres">
      <dgm:prSet presAssocID="{456EDF60-277C-4574-AEA6-5E3E1AE4335C}" presName="dummyNode2" presStyleLbl="node1" presStyleIdx="2" presStyleCnt="4"/>
      <dgm:spPr/>
    </dgm:pt>
    <dgm:pt modelId="{49EF5026-ED68-47B0-ADBD-FD49243B9B6F}" type="pres">
      <dgm:prSet presAssocID="{456EDF60-277C-4574-AEA6-5E3E1AE4335C}" presName="childNode2" presStyleLbl="bgAcc1" presStyleIdx="3" presStyleCnt="4" custLinFactNeighborX="-27570" custLinFactNeighborY="83703">
        <dgm:presLayoutVars>
          <dgm:bulletEnabled val="1"/>
        </dgm:presLayoutVars>
      </dgm:prSet>
      <dgm:spPr/>
    </dgm:pt>
    <dgm:pt modelId="{2133235D-18F1-44B8-9465-1A2F928D0AC8}" type="pres">
      <dgm:prSet presAssocID="{456EDF60-277C-4574-AEA6-5E3E1AE4335C}" presName="childNode2tx" presStyleLbl="bgAcc1" presStyleIdx="3" presStyleCnt="4">
        <dgm:presLayoutVars>
          <dgm:bulletEnabled val="1"/>
        </dgm:presLayoutVars>
      </dgm:prSet>
      <dgm:spPr/>
    </dgm:pt>
    <dgm:pt modelId="{15B925AE-9395-4D88-BBC6-C091470EA0F5}" type="pres">
      <dgm:prSet presAssocID="{456EDF60-277C-4574-AEA6-5E3E1AE4335C}" presName="parentNode2" presStyleLbl="node1" presStyleIdx="3" presStyleCnt="4" custLinFactY="9859" custLinFactNeighborX="-30880" custLinFactNeighborY="100000">
        <dgm:presLayoutVars>
          <dgm:chMax val="0"/>
          <dgm:bulletEnabled val="1"/>
        </dgm:presLayoutVars>
      </dgm:prSet>
      <dgm:spPr/>
    </dgm:pt>
    <dgm:pt modelId="{0C08394C-9FB3-4D8E-984F-74727F46E65C}" type="pres">
      <dgm:prSet presAssocID="{456EDF60-277C-4574-AEA6-5E3E1AE4335C}" presName="connSite2" presStyleCnt="0"/>
      <dgm:spPr/>
    </dgm:pt>
  </dgm:ptLst>
  <dgm:cxnLst>
    <dgm:cxn modelId="{7929E512-C67E-4416-A152-545109C2D68E}" type="presOf" srcId="{3F20470E-2B54-4C2D-8033-5B2B027FBC90}" destId="{843715D2-C2C2-41EB-BDA3-21230FBA46DB}" srcOrd="1" destOrd="3" presId="urn:microsoft.com/office/officeart/2005/8/layout/hProcess4"/>
    <dgm:cxn modelId="{0731A115-58A3-481B-8A1D-4C0F1D56F785}" type="presOf" srcId="{FB986F71-3126-4196-BD30-74AEDC39A1CA}" destId="{E18C6CF4-EDEB-4539-A36D-E0355B626199}" srcOrd="0" destOrd="0" presId="urn:microsoft.com/office/officeart/2005/8/layout/hProcess4"/>
    <dgm:cxn modelId="{ECE9152A-59A8-4A3A-9D34-DB38A074F636}" srcId="{0E9DE493-19D7-4EC9-97C9-5F26233F1106}" destId="{58828492-5CEF-4AFE-95CB-5D7E6A18158B}" srcOrd="2" destOrd="0" parTransId="{F664BA43-1B81-496F-A04E-CE4B4A525697}" sibTransId="{2D386477-EC66-449A-8D41-5F8A212C3D8E}"/>
    <dgm:cxn modelId="{300E722A-937B-4681-BF9C-7933B3C6956A}" type="presOf" srcId="{F6D27D1B-CDCB-481F-B8FA-AB31B2A119DE}" destId="{029D1FDE-4DD7-4FA5-8C70-0C747477B66C}" srcOrd="0" destOrd="0" presId="urn:microsoft.com/office/officeart/2005/8/layout/hProcess4"/>
    <dgm:cxn modelId="{6F4D622D-D8C6-410D-B25D-94CCE701DBDA}" srcId="{456EDF60-277C-4574-AEA6-5E3E1AE4335C}" destId="{5EA7438F-435E-4BA8-8930-93ED76E98245}" srcOrd="1" destOrd="0" parTransId="{F4C95F29-1D12-4040-A052-EFE73CAAA947}" sibTransId="{4DA061C7-64D0-4242-B202-8740F1DC970F}"/>
    <dgm:cxn modelId="{3287EA35-3B05-447C-9E14-6AA4D3FBC9B7}" srcId="{58828492-5CEF-4AFE-95CB-5D7E6A18158B}" destId="{62CF95E4-DA0A-4307-BA4B-18B83E05E5B6}" srcOrd="2" destOrd="0" parTransId="{8A6CC8DF-222B-4AFB-A994-82593AF326B4}" sibTransId="{386E0A92-F601-4C34-9F53-255ACAE94CBB}"/>
    <dgm:cxn modelId="{8CFF9938-426A-4DD0-8A32-5C26270E4C86}" type="presOf" srcId="{456EDF60-277C-4574-AEA6-5E3E1AE4335C}" destId="{15B925AE-9395-4D88-BBC6-C091470EA0F5}" srcOrd="0" destOrd="0" presId="urn:microsoft.com/office/officeart/2005/8/layout/hProcess4"/>
    <dgm:cxn modelId="{2D5B3E3B-3EE5-4072-933E-27DF5400591C}" srcId="{FB986F71-3126-4196-BD30-74AEDC39A1CA}" destId="{AB2E8498-CC81-452F-A895-08F3845AA347}" srcOrd="0" destOrd="0" parTransId="{4C65E2C8-0CBB-4D8C-AD60-6B0105C62B84}" sibTransId="{9A1F3304-AA9E-4FBC-89BA-9095C80E47C9}"/>
    <dgm:cxn modelId="{D215DE61-7410-44EF-B2F7-BD79CAD5C9A0}" srcId="{58828492-5CEF-4AFE-95CB-5D7E6A18158B}" destId="{606F5968-EF31-4DBC-8D64-863C627577B3}" srcOrd="1" destOrd="0" parTransId="{736A1DD9-C1B0-4CBB-BCFB-641FD570DAF4}" sibTransId="{BC4E320E-1E5E-4D97-B13E-9FC0C57E30BB}"/>
    <dgm:cxn modelId="{1BE66046-E00C-4ECF-A4C7-64A3E9346530}" type="presOf" srcId="{68838C34-4D02-49F8-ADD7-BFA90D87B7EA}" destId="{69C28D3B-E083-42DF-9EA0-916CA12125A9}" srcOrd="0" destOrd="0" presId="urn:microsoft.com/office/officeart/2005/8/layout/hProcess4"/>
    <dgm:cxn modelId="{30FCF869-934B-480B-98C0-2A40227E38F4}" type="presOf" srcId="{D1685CDD-0479-4DC9-8D7D-46D2ADD7215B}" destId="{BFE859F2-A9E8-4F95-9161-8EC68F2D30C4}" srcOrd="1" destOrd="1" presId="urn:microsoft.com/office/officeart/2005/8/layout/hProcess4"/>
    <dgm:cxn modelId="{60DAB24D-19FE-457D-8613-F96CF454D7A5}" type="presOf" srcId="{606F5968-EF31-4DBC-8D64-863C627577B3}" destId="{69C28D3B-E083-42DF-9EA0-916CA12125A9}" srcOrd="0" destOrd="1" presId="urn:microsoft.com/office/officeart/2005/8/layout/hProcess4"/>
    <dgm:cxn modelId="{1423FC72-83C7-4510-8021-28EAEA493E68}" srcId="{0E9DE493-19D7-4EC9-97C9-5F26233F1106}" destId="{FB986F71-3126-4196-BD30-74AEDC39A1CA}" srcOrd="0" destOrd="0" parTransId="{9B3CE34A-9B3E-4D5F-94E0-DFBB94FF5A03}" sibTransId="{D0B150DF-3AA4-454C-8652-25880449C422}"/>
    <dgm:cxn modelId="{4143D757-8617-4C89-8322-E3B29A1874AF}" srcId="{58828492-5CEF-4AFE-95CB-5D7E6A18158B}" destId="{68838C34-4D02-49F8-ADD7-BFA90D87B7EA}" srcOrd="0" destOrd="0" parTransId="{F2AD00AD-6A23-4C89-A107-68EF5D1F0B94}" sibTransId="{FFC4FCE7-6F2F-4F91-A74A-7C4C32A81657}"/>
    <dgm:cxn modelId="{BD2B4159-2EE0-4E92-BD9C-57573D351902}" srcId="{456EDF60-277C-4574-AEA6-5E3E1AE4335C}" destId="{4C249D21-1B5F-40AE-99CB-C20CF271F6B5}" srcOrd="0" destOrd="0" parTransId="{9F662CD1-7686-4DA4-B3C2-B6DF0ADE7E7D}" sibTransId="{8F2856EA-1E40-47B1-B01F-360B89E13895}"/>
    <dgm:cxn modelId="{F4706D59-5B1F-4156-98A7-34EE8DD20847}" type="presOf" srcId="{4C249D21-1B5F-40AE-99CB-C20CF271F6B5}" destId="{2133235D-18F1-44B8-9465-1A2F928D0AC8}" srcOrd="1" destOrd="0" presId="urn:microsoft.com/office/officeart/2005/8/layout/hProcess4"/>
    <dgm:cxn modelId="{92D3A57B-CE24-4E48-8046-DC2C2F32A978}" srcId="{F6D27D1B-CDCB-481F-B8FA-AB31B2A119DE}" destId="{00003865-D0E2-49B4-A47B-9A6725C9DD51}" srcOrd="1" destOrd="0" parTransId="{0C15BE2D-EACD-4D01-A750-A5806AFBFB61}" sibTransId="{364E0CC3-A47A-445B-9B3F-E1666C7691BB}"/>
    <dgm:cxn modelId="{E7ED4A85-EEA5-40C1-A455-F8173E6168E1}" srcId="{FB986F71-3126-4196-BD30-74AEDC39A1CA}" destId="{D1685CDD-0479-4DC9-8D7D-46D2ADD7215B}" srcOrd="1" destOrd="0" parTransId="{044F22FA-364A-476C-8149-2949A013066E}" sibTransId="{4063488B-7511-42AD-96C5-4BA072EF073E}"/>
    <dgm:cxn modelId="{432E3C89-758E-4D55-B1B9-2652DCF7E69D}" type="presOf" srcId="{606F5968-EF31-4DBC-8D64-863C627577B3}" destId="{843715D2-C2C2-41EB-BDA3-21230FBA46DB}" srcOrd="1" destOrd="1" presId="urn:microsoft.com/office/officeart/2005/8/layout/hProcess4"/>
    <dgm:cxn modelId="{E9730C94-0A42-4F8E-B45A-02CE25449719}" type="presOf" srcId="{AB2E8498-CC81-452F-A895-08F3845AA347}" destId="{BFE859F2-A9E8-4F95-9161-8EC68F2D30C4}" srcOrd="1" destOrd="0" presId="urn:microsoft.com/office/officeart/2005/8/layout/hProcess4"/>
    <dgm:cxn modelId="{878AE697-35FC-403D-92A3-0B92F7B7EB7A}" type="presOf" srcId="{0B00F5A8-A0EF-4111-9D86-004317B4F49E}" destId="{E83793B4-2C5C-4D90-82FA-E5EE4745664D}" srcOrd="0" destOrd="0" presId="urn:microsoft.com/office/officeart/2005/8/layout/hProcess4"/>
    <dgm:cxn modelId="{B1472299-339D-4E65-A8FA-F7605616EBE5}" type="presOf" srcId="{2D386477-EC66-449A-8D41-5F8A212C3D8E}" destId="{C12E1E9A-1962-4A1D-9A63-39B481B74C79}" srcOrd="0" destOrd="0" presId="urn:microsoft.com/office/officeart/2005/8/layout/hProcess4"/>
    <dgm:cxn modelId="{E201C99C-DE10-4AF4-B301-1F50BF8A93D8}" type="presOf" srcId="{5EA7438F-435E-4BA8-8930-93ED76E98245}" destId="{49EF5026-ED68-47B0-ADBD-FD49243B9B6F}" srcOrd="0" destOrd="1" presId="urn:microsoft.com/office/officeart/2005/8/layout/hProcess4"/>
    <dgm:cxn modelId="{0FF902A2-6FB4-4BEA-B295-3647C5F9625D}" type="presOf" srcId="{00003865-D0E2-49B4-A47B-9A6725C9DD51}" destId="{E83793B4-2C5C-4D90-82FA-E5EE4745664D}" srcOrd="0" destOrd="1" presId="urn:microsoft.com/office/officeart/2005/8/layout/hProcess4"/>
    <dgm:cxn modelId="{173649A5-0DB6-45F1-A973-2E7ED3FAEF18}" type="presOf" srcId="{62CF95E4-DA0A-4307-BA4B-18B83E05E5B6}" destId="{69C28D3B-E083-42DF-9EA0-916CA12125A9}" srcOrd="0" destOrd="2" presId="urn:microsoft.com/office/officeart/2005/8/layout/hProcess4"/>
    <dgm:cxn modelId="{0DE04CA7-8D0A-42E1-B07A-0D64581626CA}" type="presOf" srcId="{7AEB6639-3258-49E8-8B1F-B4A9C61922BE}" destId="{DC2A0ADB-DCE3-4BF4-9952-0394865777AC}" srcOrd="0" destOrd="0" presId="urn:microsoft.com/office/officeart/2005/8/layout/hProcess4"/>
    <dgm:cxn modelId="{ADCAC5A7-86E5-4019-B373-E57B21C18580}" type="presOf" srcId="{00003865-D0E2-49B4-A47B-9A6725C9DD51}" destId="{67FFE978-6FBE-4424-80BE-B9E4B4DD0695}" srcOrd="1" destOrd="1" presId="urn:microsoft.com/office/officeart/2005/8/layout/hProcess4"/>
    <dgm:cxn modelId="{E113FEAA-1F7F-443C-BD88-38A807CEBD28}" type="presOf" srcId="{0B00F5A8-A0EF-4111-9D86-004317B4F49E}" destId="{67FFE978-6FBE-4424-80BE-B9E4B4DD0695}" srcOrd="1" destOrd="0" presId="urn:microsoft.com/office/officeart/2005/8/layout/hProcess4"/>
    <dgm:cxn modelId="{A63D53AC-541A-4D09-9620-8B1C8D7B91DE}" srcId="{0E9DE493-19D7-4EC9-97C9-5F26233F1106}" destId="{F6D27D1B-CDCB-481F-B8FA-AB31B2A119DE}" srcOrd="1" destOrd="0" parTransId="{8A7BF306-8E53-4B16-9E7E-A79AE3DF6BE2}" sibTransId="{7AEB6639-3258-49E8-8B1F-B4A9C61922BE}"/>
    <dgm:cxn modelId="{26A21EB2-D06A-4642-A219-BB145A0F890F}" type="presOf" srcId="{5EA7438F-435E-4BA8-8930-93ED76E98245}" destId="{2133235D-18F1-44B8-9465-1A2F928D0AC8}" srcOrd="1" destOrd="1" presId="urn:microsoft.com/office/officeart/2005/8/layout/hProcess4"/>
    <dgm:cxn modelId="{44443ABA-CE00-4E63-9741-64AF07FB1F2D}" srcId="{58828492-5CEF-4AFE-95CB-5D7E6A18158B}" destId="{3F20470E-2B54-4C2D-8033-5B2B027FBC90}" srcOrd="3" destOrd="0" parTransId="{C9E0EFA1-4186-4077-B572-41C3E1610F1B}" sibTransId="{C89717B5-CCBD-47F4-A5CA-51FC14955F0A}"/>
    <dgm:cxn modelId="{DB78FEBA-B31F-47A6-AD7D-8320FFF63A69}" type="presOf" srcId="{3F20470E-2B54-4C2D-8033-5B2B027FBC90}" destId="{69C28D3B-E083-42DF-9EA0-916CA12125A9}" srcOrd="0" destOrd="3" presId="urn:microsoft.com/office/officeart/2005/8/layout/hProcess4"/>
    <dgm:cxn modelId="{DC0556BF-DB8E-4C8C-A27B-FEA575AE48F1}" type="presOf" srcId="{68838C34-4D02-49F8-ADD7-BFA90D87B7EA}" destId="{843715D2-C2C2-41EB-BDA3-21230FBA46DB}" srcOrd="1" destOrd="0" presId="urn:microsoft.com/office/officeart/2005/8/layout/hProcess4"/>
    <dgm:cxn modelId="{4F5A08C3-568D-41ED-BA8B-F064F15E1220}" type="presOf" srcId="{D1685CDD-0479-4DC9-8D7D-46D2ADD7215B}" destId="{96015622-8A46-45CF-A72A-2856B699B374}" srcOrd="0" destOrd="1" presId="urn:microsoft.com/office/officeart/2005/8/layout/hProcess4"/>
    <dgm:cxn modelId="{DC1D2AD4-D1FE-4D08-BE5D-526C24F2FF74}" srcId="{0E9DE493-19D7-4EC9-97C9-5F26233F1106}" destId="{456EDF60-277C-4574-AEA6-5E3E1AE4335C}" srcOrd="3" destOrd="0" parTransId="{D7F6223B-FEA1-4DF3-B17F-A0E1C4DD1AEB}" sibTransId="{0265AB40-9FBC-4287-B21C-5837AED45DE5}"/>
    <dgm:cxn modelId="{792CF8D9-766B-49FE-B851-31297691E0C7}" type="presOf" srcId="{AB2E8498-CC81-452F-A895-08F3845AA347}" destId="{96015622-8A46-45CF-A72A-2856B699B374}" srcOrd="0" destOrd="0" presId="urn:microsoft.com/office/officeart/2005/8/layout/hProcess4"/>
    <dgm:cxn modelId="{56878CDA-253E-4C45-8745-6F7C37074EAE}" type="presOf" srcId="{58828492-5CEF-4AFE-95CB-5D7E6A18158B}" destId="{047F5837-10E2-4FFC-A492-DB8A19EF48CA}" srcOrd="0" destOrd="0" presId="urn:microsoft.com/office/officeart/2005/8/layout/hProcess4"/>
    <dgm:cxn modelId="{E8129BE1-AAC0-4873-B4A1-9311B54CEF9F}" type="presOf" srcId="{62CF95E4-DA0A-4307-BA4B-18B83E05E5B6}" destId="{843715D2-C2C2-41EB-BDA3-21230FBA46DB}" srcOrd="1" destOrd="2" presId="urn:microsoft.com/office/officeart/2005/8/layout/hProcess4"/>
    <dgm:cxn modelId="{C875BEE4-598B-4FE7-9AAC-474318887EB0}" type="presOf" srcId="{D0B150DF-3AA4-454C-8652-25880449C422}" destId="{6A63D16E-EEE6-4267-97EA-5AD7D2BC4E84}" srcOrd="0" destOrd="0" presId="urn:microsoft.com/office/officeart/2005/8/layout/hProcess4"/>
    <dgm:cxn modelId="{86F910E7-C9D0-48E5-A3A3-C70127E96FC1}" srcId="{F6D27D1B-CDCB-481F-B8FA-AB31B2A119DE}" destId="{0B00F5A8-A0EF-4111-9D86-004317B4F49E}" srcOrd="0" destOrd="0" parTransId="{EC916B99-8D26-4265-B7BE-BB461C68DA5C}" sibTransId="{CE48C676-980A-4BAC-A3C8-9ABC315DAE51}"/>
    <dgm:cxn modelId="{0C99A0E7-7B5A-462A-BC31-41CB3B1D1005}" type="presOf" srcId="{0E9DE493-19D7-4EC9-97C9-5F26233F1106}" destId="{3960CFF8-4383-4382-8D6D-F2A00F508E8D}" srcOrd="0" destOrd="0" presId="urn:microsoft.com/office/officeart/2005/8/layout/hProcess4"/>
    <dgm:cxn modelId="{14B549F2-C254-42B9-BBAB-B5A0FA7CE756}" type="presOf" srcId="{4C249D21-1B5F-40AE-99CB-C20CF271F6B5}" destId="{49EF5026-ED68-47B0-ADBD-FD49243B9B6F}" srcOrd="0" destOrd="0" presId="urn:microsoft.com/office/officeart/2005/8/layout/hProcess4"/>
    <dgm:cxn modelId="{7BE7AED0-385C-460E-A868-06962FF7BF4D}" type="presParOf" srcId="{3960CFF8-4383-4382-8D6D-F2A00F508E8D}" destId="{366CFF54-5C8F-47F9-BFD8-D9AF3EADDA3E}" srcOrd="0" destOrd="0" presId="urn:microsoft.com/office/officeart/2005/8/layout/hProcess4"/>
    <dgm:cxn modelId="{7C708C67-6B57-4F62-BFC8-44484A4BB8C4}" type="presParOf" srcId="{3960CFF8-4383-4382-8D6D-F2A00F508E8D}" destId="{13688FBD-4079-41FE-A6A2-B5B0F293E6BF}" srcOrd="1" destOrd="0" presId="urn:microsoft.com/office/officeart/2005/8/layout/hProcess4"/>
    <dgm:cxn modelId="{697CCE2B-9683-4DC0-A208-89C15D73093F}" type="presParOf" srcId="{3960CFF8-4383-4382-8D6D-F2A00F508E8D}" destId="{224851B6-C14D-49DE-883B-A13003DA4601}" srcOrd="2" destOrd="0" presId="urn:microsoft.com/office/officeart/2005/8/layout/hProcess4"/>
    <dgm:cxn modelId="{FB980B6C-7B77-4691-82C5-788FE8D96E48}" type="presParOf" srcId="{224851B6-C14D-49DE-883B-A13003DA4601}" destId="{1439717B-283C-48FF-AF62-1990F52B6512}" srcOrd="0" destOrd="0" presId="urn:microsoft.com/office/officeart/2005/8/layout/hProcess4"/>
    <dgm:cxn modelId="{77B1C0E7-D435-456C-A00F-39975DCDAA0B}" type="presParOf" srcId="{1439717B-283C-48FF-AF62-1990F52B6512}" destId="{BCCE6711-D1D8-4B2C-917E-41AB5A6114A8}" srcOrd="0" destOrd="0" presId="urn:microsoft.com/office/officeart/2005/8/layout/hProcess4"/>
    <dgm:cxn modelId="{983A13E1-DBFA-4048-8932-72A07B33F957}" type="presParOf" srcId="{1439717B-283C-48FF-AF62-1990F52B6512}" destId="{96015622-8A46-45CF-A72A-2856B699B374}" srcOrd="1" destOrd="0" presId="urn:microsoft.com/office/officeart/2005/8/layout/hProcess4"/>
    <dgm:cxn modelId="{9E4D9DC2-5878-4DF4-8197-C19BA06D0937}" type="presParOf" srcId="{1439717B-283C-48FF-AF62-1990F52B6512}" destId="{BFE859F2-A9E8-4F95-9161-8EC68F2D30C4}" srcOrd="2" destOrd="0" presId="urn:microsoft.com/office/officeart/2005/8/layout/hProcess4"/>
    <dgm:cxn modelId="{5175F6D1-9CB0-4593-BAC3-692D80EF050C}" type="presParOf" srcId="{1439717B-283C-48FF-AF62-1990F52B6512}" destId="{E18C6CF4-EDEB-4539-A36D-E0355B626199}" srcOrd="3" destOrd="0" presId="urn:microsoft.com/office/officeart/2005/8/layout/hProcess4"/>
    <dgm:cxn modelId="{43BDCF09-31AC-43B0-805E-DD1025F260DD}" type="presParOf" srcId="{1439717B-283C-48FF-AF62-1990F52B6512}" destId="{D9FCD5E9-9E94-4534-BAB4-3DB8EB44E7D0}" srcOrd="4" destOrd="0" presId="urn:microsoft.com/office/officeart/2005/8/layout/hProcess4"/>
    <dgm:cxn modelId="{6A5928FD-0A79-4F7E-879C-5F088F4602E9}" type="presParOf" srcId="{224851B6-C14D-49DE-883B-A13003DA4601}" destId="{6A63D16E-EEE6-4267-97EA-5AD7D2BC4E84}" srcOrd="1" destOrd="0" presId="urn:microsoft.com/office/officeart/2005/8/layout/hProcess4"/>
    <dgm:cxn modelId="{1C0B2966-A4D5-49CC-B7F2-A121C5C9817C}" type="presParOf" srcId="{224851B6-C14D-49DE-883B-A13003DA4601}" destId="{59BAED1E-A4FE-4FA3-8716-57917AF47F38}" srcOrd="2" destOrd="0" presId="urn:microsoft.com/office/officeart/2005/8/layout/hProcess4"/>
    <dgm:cxn modelId="{FE2DC098-A539-4BB8-8D74-C108718A6D23}" type="presParOf" srcId="{59BAED1E-A4FE-4FA3-8716-57917AF47F38}" destId="{5C833856-7FAF-4B27-932C-67C7D08339F2}" srcOrd="0" destOrd="0" presId="urn:microsoft.com/office/officeart/2005/8/layout/hProcess4"/>
    <dgm:cxn modelId="{16AAA183-E1A3-4ECF-997A-81333DC4EFCA}" type="presParOf" srcId="{59BAED1E-A4FE-4FA3-8716-57917AF47F38}" destId="{E83793B4-2C5C-4D90-82FA-E5EE4745664D}" srcOrd="1" destOrd="0" presId="urn:microsoft.com/office/officeart/2005/8/layout/hProcess4"/>
    <dgm:cxn modelId="{A310F834-0A95-4F4E-9CFF-8ED098D6F853}" type="presParOf" srcId="{59BAED1E-A4FE-4FA3-8716-57917AF47F38}" destId="{67FFE978-6FBE-4424-80BE-B9E4B4DD0695}" srcOrd="2" destOrd="0" presId="urn:microsoft.com/office/officeart/2005/8/layout/hProcess4"/>
    <dgm:cxn modelId="{FC3C9877-F1AB-4630-B09D-E2422D71C1B2}" type="presParOf" srcId="{59BAED1E-A4FE-4FA3-8716-57917AF47F38}" destId="{029D1FDE-4DD7-4FA5-8C70-0C747477B66C}" srcOrd="3" destOrd="0" presId="urn:microsoft.com/office/officeart/2005/8/layout/hProcess4"/>
    <dgm:cxn modelId="{0C23CC14-2827-4D42-B3F2-24A9658D4CA9}" type="presParOf" srcId="{59BAED1E-A4FE-4FA3-8716-57917AF47F38}" destId="{C2556EF6-41FF-46C6-8829-911BFA533FFE}" srcOrd="4" destOrd="0" presId="urn:microsoft.com/office/officeart/2005/8/layout/hProcess4"/>
    <dgm:cxn modelId="{03B78875-546F-4B9E-B138-1C0FF132346D}" type="presParOf" srcId="{224851B6-C14D-49DE-883B-A13003DA4601}" destId="{DC2A0ADB-DCE3-4BF4-9952-0394865777AC}" srcOrd="3" destOrd="0" presId="urn:microsoft.com/office/officeart/2005/8/layout/hProcess4"/>
    <dgm:cxn modelId="{470A6CA6-A9CE-464F-84DB-5DC13565A2C8}" type="presParOf" srcId="{224851B6-C14D-49DE-883B-A13003DA4601}" destId="{A874A3A3-A340-4ABC-99B5-7529D4415335}" srcOrd="4" destOrd="0" presId="urn:microsoft.com/office/officeart/2005/8/layout/hProcess4"/>
    <dgm:cxn modelId="{F6B1C4DA-988E-4055-9765-306F5A98CD06}" type="presParOf" srcId="{A874A3A3-A340-4ABC-99B5-7529D4415335}" destId="{14032C0B-60AE-432B-A713-F993D1C4BA8F}" srcOrd="0" destOrd="0" presId="urn:microsoft.com/office/officeart/2005/8/layout/hProcess4"/>
    <dgm:cxn modelId="{F9FB30AF-82A1-4872-8383-99625B6C2D69}" type="presParOf" srcId="{A874A3A3-A340-4ABC-99B5-7529D4415335}" destId="{69C28D3B-E083-42DF-9EA0-916CA12125A9}" srcOrd="1" destOrd="0" presId="urn:microsoft.com/office/officeart/2005/8/layout/hProcess4"/>
    <dgm:cxn modelId="{16665CFF-3E48-4ABD-A683-4C6BF569EDAE}" type="presParOf" srcId="{A874A3A3-A340-4ABC-99B5-7529D4415335}" destId="{843715D2-C2C2-41EB-BDA3-21230FBA46DB}" srcOrd="2" destOrd="0" presId="urn:microsoft.com/office/officeart/2005/8/layout/hProcess4"/>
    <dgm:cxn modelId="{A27E2538-F421-4EB9-A2F6-3C451A831951}" type="presParOf" srcId="{A874A3A3-A340-4ABC-99B5-7529D4415335}" destId="{047F5837-10E2-4FFC-A492-DB8A19EF48CA}" srcOrd="3" destOrd="0" presId="urn:microsoft.com/office/officeart/2005/8/layout/hProcess4"/>
    <dgm:cxn modelId="{043CCFDB-C988-4DED-8C9A-2A3B586895E5}" type="presParOf" srcId="{A874A3A3-A340-4ABC-99B5-7529D4415335}" destId="{7D6A154D-27BB-4CCE-9250-BCDD2CD5C383}" srcOrd="4" destOrd="0" presId="urn:microsoft.com/office/officeart/2005/8/layout/hProcess4"/>
    <dgm:cxn modelId="{F5655EEC-4A7E-4468-9283-018C3EE035A1}" type="presParOf" srcId="{224851B6-C14D-49DE-883B-A13003DA4601}" destId="{C12E1E9A-1962-4A1D-9A63-39B481B74C79}" srcOrd="5" destOrd="0" presId="urn:microsoft.com/office/officeart/2005/8/layout/hProcess4"/>
    <dgm:cxn modelId="{4C4F55D7-DF7E-4E64-9B13-A6311B11C3F4}" type="presParOf" srcId="{224851B6-C14D-49DE-883B-A13003DA4601}" destId="{34775EDC-703F-4406-839B-199CEE03B1A8}" srcOrd="6" destOrd="0" presId="urn:microsoft.com/office/officeart/2005/8/layout/hProcess4"/>
    <dgm:cxn modelId="{19441888-0E71-4ECF-B06B-E9AA28E48F35}" type="presParOf" srcId="{34775EDC-703F-4406-839B-199CEE03B1A8}" destId="{5F883144-B8A5-435E-AC8A-AAB45C510EAD}" srcOrd="0" destOrd="0" presId="urn:microsoft.com/office/officeart/2005/8/layout/hProcess4"/>
    <dgm:cxn modelId="{CAC6F453-4DE6-4208-9BA1-1FC9213418B4}" type="presParOf" srcId="{34775EDC-703F-4406-839B-199CEE03B1A8}" destId="{49EF5026-ED68-47B0-ADBD-FD49243B9B6F}" srcOrd="1" destOrd="0" presId="urn:microsoft.com/office/officeart/2005/8/layout/hProcess4"/>
    <dgm:cxn modelId="{2A2543E2-E965-4A6C-9785-71511ADDE789}" type="presParOf" srcId="{34775EDC-703F-4406-839B-199CEE03B1A8}" destId="{2133235D-18F1-44B8-9465-1A2F928D0AC8}" srcOrd="2" destOrd="0" presId="urn:microsoft.com/office/officeart/2005/8/layout/hProcess4"/>
    <dgm:cxn modelId="{6286B180-612F-4345-8A29-1204A52507F5}" type="presParOf" srcId="{34775EDC-703F-4406-839B-199CEE03B1A8}" destId="{15B925AE-9395-4D88-BBC6-C091470EA0F5}" srcOrd="3" destOrd="0" presId="urn:microsoft.com/office/officeart/2005/8/layout/hProcess4"/>
    <dgm:cxn modelId="{DFFC9D78-F150-4C2E-B2A1-F751A7D2AB2F}" type="presParOf" srcId="{34775EDC-703F-4406-839B-199CEE03B1A8}" destId="{0C08394C-9FB3-4D8E-984F-74727F46E65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15622-8A46-45CF-A72A-2856B699B374}">
      <dsp:nvSpPr>
        <dsp:cNvPr id="0" name=""/>
        <dsp:cNvSpPr/>
      </dsp:nvSpPr>
      <dsp:spPr>
        <a:xfrm>
          <a:off x="671" y="1127049"/>
          <a:ext cx="2255967" cy="18607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Креирати налог у </a:t>
          </a:r>
          <a:r>
            <a:rPr lang="sr-Cyrl-RS" sz="1700" kern="1200" dirty="0" err="1"/>
            <a:t>Скречу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Активирати налог</a:t>
          </a:r>
          <a:endParaRPr lang="en-US" sz="1700" kern="1200" dirty="0"/>
        </a:p>
      </dsp:txBody>
      <dsp:txXfrm>
        <a:off x="43491" y="1169869"/>
        <a:ext cx="2170327" cy="1376339"/>
      </dsp:txXfrm>
    </dsp:sp>
    <dsp:sp modelId="{6A63D16E-EEE6-4267-97EA-5AD7D2BC4E84}">
      <dsp:nvSpPr>
        <dsp:cNvPr id="0" name=""/>
        <dsp:cNvSpPr/>
      </dsp:nvSpPr>
      <dsp:spPr>
        <a:xfrm>
          <a:off x="1219052" y="1392738"/>
          <a:ext cx="2750092" cy="2750092"/>
        </a:xfrm>
        <a:prstGeom prst="leftCircularArrow">
          <a:avLst>
            <a:gd name="adj1" fmla="val 4101"/>
            <a:gd name="adj2" fmla="val 516255"/>
            <a:gd name="adj3" fmla="val 2291765"/>
            <a:gd name="adj4" fmla="val 9024489"/>
            <a:gd name="adj5" fmla="val 4785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8C6CF4-EDEB-4539-A36D-E0355B626199}">
      <dsp:nvSpPr>
        <dsp:cNvPr id="0" name=""/>
        <dsp:cNvSpPr/>
      </dsp:nvSpPr>
      <dsp:spPr>
        <a:xfrm>
          <a:off x="501997" y="2589028"/>
          <a:ext cx="2005304" cy="797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 err="1"/>
            <a:t>Скреч</a:t>
          </a:r>
          <a:endParaRPr lang="en-US" sz="2400" kern="1200" dirty="0"/>
        </a:p>
      </dsp:txBody>
      <dsp:txXfrm>
        <a:off x="525353" y="2612384"/>
        <a:ext cx="1958592" cy="750731"/>
      </dsp:txXfrm>
    </dsp:sp>
    <dsp:sp modelId="{E83793B4-2C5C-4D90-82FA-E5EE4745664D}">
      <dsp:nvSpPr>
        <dsp:cNvPr id="0" name=""/>
        <dsp:cNvSpPr/>
      </dsp:nvSpPr>
      <dsp:spPr>
        <a:xfrm>
          <a:off x="3044356" y="1127049"/>
          <a:ext cx="2255967" cy="18607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Пронаћи текст у уџбенику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Прочитати</a:t>
          </a:r>
          <a:endParaRPr lang="en-US" sz="1700" kern="1200" dirty="0"/>
        </a:p>
      </dsp:txBody>
      <dsp:txXfrm>
        <a:off x="3087176" y="1568591"/>
        <a:ext cx="2170327" cy="1376339"/>
      </dsp:txXfrm>
    </dsp:sp>
    <dsp:sp modelId="{DC2A0ADB-DCE3-4BF4-9952-0394865777AC}">
      <dsp:nvSpPr>
        <dsp:cNvPr id="0" name=""/>
        <dsp:cNvSpPr/>
      </dsp:nvSpPr>
      <dsp:spPr>
        <a:xfrm>
          <a:off x="4410485" y="-611567"/>
          <a:ext cx="3101825" cy="3101825"/>
        </a:xfrm>
        <a:prstGeom prst="circularArrow">
          <a:avLst>
            <a:gd name="adj1" fmla="val 3636"/>
            <a:gd name="adj2" fmla="val 452609"/>
            <a:gd name="adj3" fmla="val 18105975"/>
            <a:gd name="adj4" fmla="val 11309606"/>
            <a:gd name="adj5" fmla="val 4242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9D1FDE-4DD7-4FA5-8C70-0C747477B66C}">
      <dsp:nvSpPr>
        <dsp:cNvPr id="0" name=""/>
        <dsp:cNvSpPr/>
      </dsp:nvSpPr>
      <dsp:spPr>
        <a:xfrm>
          <a:off x="3545682" y="728327"/>
          <a:ext cx="2005304" cy="797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/>
            <a:t>Енглески језик</a:t>
          </a:r>
          <a:endParaRPr lang="en-US" sz="2400" kern="1200" dirty="0"/>
        </a:p>
      </dsp:txBody>
      <dsp:txXfrm>
        <a:off x="3569038" y="751683"/>
        <a:ext cx="1958592" cy="750731"/>
      </dsp:txXfrm>
    </dsp:sp>
    <dsp:sp modelId="{69C28D3B-E083-42DF-9EA0-916CA12125A9}">
      <dsp:nvSpPr>
        <dsp:cNvPr id="0" name=""/>
        <dsp:cNvSpPr/>
      </dsp:nvSpPr>
      <dsp:spPr>
        <a:xfrm>
          <a:off x="5976664" y="232610"/>
          <a:ext cx="2255967" cy="18607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Проширити </a:t>
          </a:r>
          <a:r>
            <a:rPr lang="sr-Cyrl-RS" sz="1700" kern="1200" dirty="0" err="1"/>
            <a:t>Скреч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Синхронизовати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Преслушати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Објавити</a:t>
          </a:r>
          <a:endParaRPr lang="en-US" sz="1700" kern="1200" dirty="0"/>
        </a:p>
      </dsp:txBody>
      <dsp:txXfrm>
        <a:off x="6019484" y="275430"/>
        <a:ext cx="2170327" cy="1376339"/>
      </dsp:txXfrm>
    </dsp:sp>
    <dsp:sp modelId="{C12E1E9A-1962-4A1D-9A63-39B481B74C79}">
      <dsp:nvSpPr>
        <dsp:cNvPr id="0" name=""/>
        <dsp:cNvSpPr/>
      </dsp:nvSpPr>
      <dsp:spPr>
        <a:xfrm>
          <a:off x="6835525" y="1179990"/>
          <a:ext cx="3546561" cy="3546561"/>
        </a:xfrm>
        <a:prstGeom prst="leftCircularArrow">
          <a:avLst>
            <a:gd name="adj1" fmla="val 3180"/>
            <a:gd name="adj2" fmla="val 391581"/>
            <a:gd name="adj3" fmla="val 4645863"/>
            <a:gd name="adj4" fmla="val 11503260"/>
            <a:gd name="adj5" fmla="val 37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7F5837-10E2-4FFC-A492-DB8A19EF48CA}">
      <dsp:nvSpPr>
        <dsp:cNvPr id="0" name=""/>
        <dsp:cNvSpPr/>
      </dsp:nvSpPr>
      <dsp:spPr>
        <a:xfrm>
          <a:off x="5989481" y="1820413"/>
          <a:ext cx="2005304" cy="797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/>
            <a:t>Анимација</a:t>
          </a:r>
          <a:endParaRPr lang="en-US" sz="2400" kern="1200" dirty="0"/>
        </a:p>
      </dsp:txBody>
      <dsp:txXfrm>
        <a:off x="6012837" y="1843769"/>
        <a:ext cx="1958592" cy="750731"/>
      </dsp:txXfrm>
    </dsp:sp>
    <dsp:sp modelId="{49EF5026-ED68-47B0-ADBD-FD49243B9B6F}">
      <dsp:nvSpPr>
        <dsp:cNvPr id="0" name=""/>
        <dsp:cNvSpPr/>
      </dsp:nvSpPr>
      <dsp:spPr>
        <a:xfrm>
          <a:off x="8509756" y="2254098"/>
          <a:ext cx="2255967" cy="186070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Копирати линк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r-Cyrl-RS" sz="1700" kern="1200" dirty="0"/>
            <a:t>Послати у Гугл учионицу</a:t>
          </a:r>
          <a:endParaRPr lang="en-US" sz="1700" kern="1200" dirty="0"/>
        </a:p>
      </dsp:txBody>
      <dsp:txXfrm>
        <a:off x="8552576" y="2695640"/>
        <a:ext cx="2170327" cy="1376339"/>
      </dsp:txXfrm>
    </dsp:sp>
    <dsp:sp modelId="{15B925AE-9395-4D88-BBC6-C091470EA0F5}">
      <dsp:nvSpPr>
        <dsp:cNvPr id="0" name=""/>
        <dsp:cNvSpPr/>
      </dsp:nvSpPr>
      <dsp:spPr>
        <a:xfrm>
          <a:off x="9013815" y="1604391"/>
          <a:ext cx="2005304" cy="7974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400" kern="1200" dirty="0"/>
            <a:t>Предати задатак</a:t>
          </a:r>
          <a:endParaRPr lang="en-US" sz="2400" kern="1200" dirty="0"/>
        </a:p>
      </dsp:txBody>
      <dsp:txXfrm>
        <a:off x="9037171" y="1627747"/>
        <a:ext cx="1958592" cy="7507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5/3/2020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5/3/2020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95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 b="1" cap="none" spc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/>
            </a:lvl1pPr>
          </a:lstStyle>
          <a:p>
            <a:fld id="{1D2498CD-A622-4ACC-98D8-8365C1B868F0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/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/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8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2CF6B-193C-4CEB-9860-F1C5F0818FA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9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6CBC3-4EDC-4C84-BDD0-15F2AD890B92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F3DB-CE40-42F4-BAF4-5D73D116009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CA6E5-33C6-44C3-9324-1BC5DF93F43F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7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9C1D9-07E1-4387-AF34-89EE2802766D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9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9E85B-B39A-43E9-82DE-E3279D984288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0C95-D35D-47FC-816D-E56328637043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63A7-695C-4C09-B334-6924060F5B71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6D02-49B3-41C1-9893-391F698AE757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1AC91-90B4-40B7-917F-BAE86E369F96}" type="datetime1">
              <a:rPr lang="en-US" smtClean="0"/>
              <a:t>5/3/2020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AB525-F3F4-481A-B8D5-B732FA9EB082}" type="datetime1">
              <a:rPr lang="en-US" smtClean="0"/>
              <a:pPr/>
              <a:t>5/3/2020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4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0" baseline="0">
          <a:ln w="9525">
            <a:noFill/>
            <a:prstDash val="solid"/>
          </a:ln>
          <a:solidFill>
            <a:schemeClr val="accent5"/>
          </a:solidFill>
          <a:effectLst/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3OrxNo7qeLo?feature=oembed" TargetMode="External"/><Relationship Id="rId1" Type="http://schemas.openxmlformats.org/officeDocument/2006/relationships/video" Target="https://www.youtube.com/embed/On-UtVq7rwc?feature=oembed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385674389" TargetMode="External"/><Relationship Id="rId7" Type="http://schemas.openxmlformats.org/officeDocument/2006/relationships/hyperlink" Target="https://scratch.mit.edu/projects/389110143/" TargetMode="External"/><Relationship Id="rId2" Type="http://schemas.openxmlformats.org/officeDocument/2006/relationships/hyperlink" Target="https://scratch.mit.edu/projects/38521656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ratch.mit.edu/projects/385547336" TargetMode="External"/><Relationship Id="rId5" Type="http://schemas.openxmlformats.org/officeDocument/2006/relationships/hyperlink" Target="https://scratch.mit.edu/projects/385620702" TargetMode="External"/><Relationship Id="rId4" Type="http://schemas.openxmlformats.org/officeDocument/2006/relationships/hyperlink" Target="https://scratch.mit.edu/projects/38568673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r-Latn-RS" dirty="0" err="1"/>
              <a:t>Speaking</a:t>
            </a:r>
            <a:r>
              <a:rPr lang="sr-Latn-RS" dirty="0"/>
              <a:t> in a </a:t>
            </a:r>
            <a:r>
              <a:rPr lang="sr-Latn-RS" dirty="0" err="1"/>
              <a:t>cafe</a:t>
            </a:r>
            <a:br>
              <a:rPr lang="sr-Latn-RS" dirty="0"/>
            </a:br>
            <a:br>
              <a:rPr lang="sr-Latn-RS" dirty="0"/>
            </a:br>
            <a:r>
              <a:rPr lang="sr-Cyrl-RS" dirty="0" err="1"/>
              <a:t>Скреч</a:t>
            </a:r>
            <a:r>
              <a:rPr lang="sr-Cyrl-RS" dirty="0"/>
              <a:t> анимација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/>
              <a:t>ОШ „Горан </a:t>
            </a:r>
            <a:r>
              <a:rPr lang="sr-Cyrl-RS" dirty="0" err="1"/>
              <a:t>остојић</a:t>
            </a:r>
            <a:r>
              <a:rPr lang="sr-Cyrl-RS" dirty="0"/>
              <a:t>“ јагодина</a:t>
            </a:r>
          </a:p>
          <a:p>
            <a:endParaRPr lang="sr-Cyrl-RS" dirty="0"/>
          </a:p>
          <a:p>
            <a:r>
              <a:rPr lang="sr-Cyrl-RS" dirty="0"/>
              <a:t>Владан </a:t>
            </a:r>
            <a:r>
              <a:rPr lang="sr-Cyrl-RS" dirty="0" err="1"/>
              <a:t>обрадовић</a:t>
            </a:r>
            <a:endParaRPr lang="sr-Cyrl-RS" dirty="0"/>
          </a:p>
          <a:p>
            <a:r>
              <a:rPr lang="sr-Cyrl-RS" dirty="0"/>
              <a:t>Наташа </a:t>
            </a:r>
            <a:r>
              <a:rPr lang="sr-Cyrl-RS" dirty="0" err="1"/>
              <a:t>филиповић</a:t>
            </a:r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E56CBA-F777-4EB3-B08E-57B59D014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0"/>
            <a:ext cx="5141711" cy="21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8EA4-F5ED-4163-87AF-1BF33F54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764704"/>
            <a:ext cx="9144001" cy="4200128"/>
          </a:xfrm>
        </p:spPr>
        <p:txBody>
          <a:bodyPr>
            <a:normAutofit/>
          </a:bodyPr>
          <a:lstStyle/>
          <a:p>
            <a:r>
              <a:rPr lang="sr-Cyrl-RS" dirty="0"/>
              <a:t>Основна школа „Горан Остојић“ </a:t>
            </a:r>
            <a:br>
              <a:rPr lang="sr-Cyrl-RS" dirty="0"/>
            </a:br>
            <a:r>
              <a:rPr lang="sr-Cyrl-RS" dirty="0"/>
              <a:t>Јагодина</a:t>
            </a:r>
            <a:br>
              <a:rPr lang="sr-Cyrl-RS" dirty="0"/>
            </a:br>
            <a:br>
              <a:rPr lang="sr-Cyrl-RS" dirty="0"/>
            </a:br>
            <a:r>
              <a:rPr lang="sr-Cyrl-RS" dirty="0"/>
              <a:t>Владан Обрадовић - информатика</a:t>
            </a:r>
            <a:br>
              <a:rPr lang="sr-Cyrl-RS" dirty="0"/>
            </a:br>
            <a:r>
              <a:rPr lang="sr-Cyrl-RS" dirty="0"/>
              <a:t>Наташа Филиповић - енглески језик</a:t>
            </a:r>
            <a:br>
              <a:rPr lang="sr-Cyrl-RS" dirty="0"/>
            </a:br>
            <a:br>
              <a:rPr lang="sr-Cyrl-RS" dirty="0"/>
            </a:br>
            <a:r>
              <a:rPr lang="sr-Cyrl-RS" dirty="0"/>
              <a:t>Ученици 5. разреда</a:t>
            </a:r>
            <a:br>
              <a:rPr lang="sr-Cyrl-R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9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F2F14-6292-4383-A4B1-356CE829C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/>
          <a:p>
            <a:r>
              <a:rPr lang="sr-Cyrl-RS" dirty="0"/>
              <a:t>Изглед Гугл учионице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EA1CD-32CD-46C9-89CC-DF6A6085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010" y="260648"/>
            <a:ext cx="7440151" cy="4036280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074DD95-58F9-46E7-BAFE-3352611AD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9565703" cy="13716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Школа има активиран </a:t>
            </a:r>
            <a:r>
              <a:rPr lang="sr-Latn-RS" dirty="0"/>
              <a:t>G-</a:t>
            </a:r>
            <a:r>
              <a:rPr lang="sr-Latn-RS" dirty="0" err="1"/>
              <a:t>suite</a:t>
            </a:r>
            <a:r>
              <a:rPr lang="sr-Latn-RS" dirty="0"/>
              <a:t> </a:t>
            </a:r>
            <a:endParaRPr lang="sr-Cyrl-R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Сваки наставник има свој школски налог преко кога креира своју учионицу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RS" dirty="0"/>
              <a:t>Сви ученици 5. разреда имају Гугл учионицу предмета по одељењима за све предмете.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0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82EEF-66E4-4B81-80C6-D6C12455B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Задаци за ученике 5. разреда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67D20-93FF-4146-8EC3-65D813D36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/>
              <a:t>Енглески језик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814AB-DC09-4F88-8F31-0C2C2BD064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r-Cyrl-RS" dirty="0"/>
              <a:t>Прочитати дијалог из уџбеника </a:t>
            </a:r>
            <a:br>
              <a:rPr lang="sr-Latn-RS" dirty="0"/>
            </a:br>
            <a:r>
              <a:rPr lang="sr-Latn-RS" dirty="0" err="1"/>
              <a:t>Speking</a:t>
            </a:r>
            <a:r>
              <a:rPr lang="sr-Latn-RS" dirty="0"/>
              <a:t> in a </a:t>
            </a:r>
            <a:r>
              <a:rPr lang="sr-Latn-RS" dirty="0" err="1"/>
              <a:t>cafe</a:t>
            </a:r>
            <a:endParaRPr lang="sr-Cyrl-RS" dirty="0"/>
          </a:p>
          <a:p>
            <a:r>
              <a:rPr lang="sr-Cyrl-RS" dirty="0"/>
              <a:t>Припремити текст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E16F02-3B0C-4FE3-BB32-A0D0E756F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Cyrl-RS" dirty="0"/>
              <a:t>Информатика и рачунарство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7C7780-9FA5-482A-B16C-4C7603D0CB4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r-Cyrl-RS" dirty="0"/>
              <a:t>Креирати анимацију разговора у </a:t>
            </a:r>
            <a:r>
              <a:rPr lang="sr-Cyrl-RS" dirty="0" err="1"/>
              <a:t>Скречу</a:t>
            </a:r>
            <a:endParaRPr lang="sr-Cyrl-RS" dirty="0"/>
          </a:p>
          <a:p>
            <a:r>
              <a:rPr lang="sr-Cyrl-RS" dirty="0"/>
              <a:t>Користити проширење Текст у говор</a:t>
            </a:r>
          </a:p>
          <a:p>
            <a:r>
              <a:rPr lang="sr-Cyrl-RS" dirty="0"/>
              <a:t>Синхронизовати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3133D-BBB0-48BE-A478-AD395A06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1" y="116632"/>
            <a:ext cx="9144002" cy="648072"/>
          </a:xfrm>
        </p:spPr>
        <p:txBody>
          <a:bodyPr/>
          <a:lstStyle/>
          <a:p>
            <a:r>
              <a:rPr lang="sr-Latn-RS" dirty="0" err="1"/>
              <a:t>Speaking</a:t>
            </a:r>
            <a:r>
              <a:rPr lang="sr-Latn-RS" dirty="0"/>
              <a:t> in a </a:t>
            </a:r>
            <a:r>
              <a:rPr lang="sr-Latn-RS" dirty="0" err="1"/>
              <a:t>cafe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76992-92BE-430A-9C3D-AD6A7DFC0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789" y="932384"/>
            <a:ext cx="7272808" cy="5808984"/>
          </a:xfrm>
        </p:spPr>
        <p:txBody>
          <a:bodyPr>
            <a:normAutofit fontScale="92500" lnSpcReduction="20000"/>
          </a:bodyPr>
          <a:lstStyle/>
          <a:p>
            <a:r>
              <a:rPr lang="sr-Latn-RS" dirty="0" err="1"/>
              <a:t>Waitress</a:t>
            </a:r>
            <a:r>
              <a:rPr lang="sr-Latn-RS" dirty="0"/>
              <a:t>: Hi </a:t>
            </a:r>
            <a:r>
              <a:rPr lang="sr-Latn-RS" dirty="0" err="1"/>
              <a:t>there</a:t>
            </a:r>
            <a:r>
              <a:rPr lang="sr-Latn-RS" dirty="0"/>
              <a:t>, </a:t>
            </a:r>
            <a:r>
              <a:rPr lang="sr-Latn-RS" dirty="0" err="1"/>
              <a:t>can</a:t>
            </a:r>
            <a:r>
              <a:rPr lang="sr-Latn-RS" dirty="0"/>
              <a:t> I </a:t>
            </a:r>
            <a:r>
              <a:rPr lang="sr-Latn-RS" dirty="0" err="1"/>
              <a:t>help</a:t>
            </a:r>
            <a:r>
              <a:rPr lang="sr-Latn-RS" dirty="0"/>
              <a:t> </a:t>
            </a:r>
            <a:r>
              <a:rPr lang="sr-Latn-RS" dirty="0" err="1"/>
              <a:t>you</a:t>
            </a:r>
            <a:r>
              <a:rPr lang="sr-Latn-RS" dirty="0"/>
              <a:t>?</a:t>
            </a:r>
          </a:p>
          <a:p>
            <a:r>
              <a:rPr lang="sr-Latn-RS" dirty="0" err="1"/>
              <a:t>Aaron</a:t>
            </a:r>
            <a:r>
              <a:rPr lang="sr-Latn-RS" dirty="0"/>
              <a:t>: </a:t>
            </a:r>
            <a:r>
              <a:rPr lang="sr-Latn-RS" dirty="0" err="1"/>
              <a:t>Yes</a:t>
            </a:r>
            <a:r>
              <a:rPr lang="sr-Latn-RS" dirty="0"/>
              <a:t>, </a:t>
            </a:r>
            <a:r>
              <a:rPr lang="sr-Latn-RS" dirty="0" err="1"/>
              <a:t>can</a:t>
            </a:r>
            <a:r>
              <a:rPr lang="sr-Latn-RS" dirty="0"/>
              <a:t> I </a:t>
            </a:r>
            <a:r>
              <a:rPr lang="sr-Latn-RS" dirty="0" err="1"/>
              <a:t>have</a:t>
            </a:r>
            <a:r>
              <a:rPr lang="sr-Latn-RS" dirty="0"/>
              <a:t> a </a:t>
            </a:r>
            <a:r>
              <a:rPr lang="sr-Latn-RS" dirty="0" err="1"/>
              <a:t>cheese</a:t>
            </a:r>
            <a:r>
              <a:rPr lang="sr-Latn-RS" dirty="0"/>
              <a:t> </a:t>
            </a:r>
            <a:r>
              <a:rPr lang="sr-Latn-RS" dirty="0" err="1"/>
              <a:t>sandwich</a:t>
            </a:r>
            <a:r>
              <a:rPr lang="sr-Latn-RS" dirty="0"/>
              <a:t> </a:t>
            </a:r>
            <a:r>
              <a:rPr lang="sr-Latn-RS" dirty="0" err="1"/>
              <a:t>please</a:t>
            </a:r>
            <a:r>
              <a:rPr lang="sr-Latn-RS" dirty="0"/>
              <a:t>?</a:t>
            </a:r>
          </a:p>
          <a:p>
            <a:r>
              <a:rPr lang="sr-Latn-RS" dirty="0" err="1"/>
              <a:t>Waitress</a:t>
            </a:r>
            <a:r>
              <a:rPr lang="sr-Latn-RS" dirty="0"/>
              <a:t> : Sure. </a:t>
            </a:r>
            <a:r>
              <a:rPr lang="sr-Latn-RS" dirty="0" err="1"/>
              <a:t>Would</a:t>
            </a:r>
            <a:r>
              <a:rPr lang="sr-Latn-RS" dirty="0"/>
              <a:t> </a:t>
            </a:r>
            <a:r>
              <a:rPr lang="sr-Latn-RS" dirty="0" err="1"/>
              <a:t>you</a:t>
            </a:r>
            <a:r>
              <a:rPr lang="sr-Latn-RS" dirty="0"/>
              <a:t> </a:t>
            </a:r>
            <a:r>
              <a:rPr lang="sr-Latn-RS" dirty="0" err="1"/>
              <a:t>like</a:t>
            </a:r>
            <a:r>
              <a:rPr lang="sr-Latn-RS" dirty="0"/>
              <a:t> </a:t>
            </a:r>
            <a:r>
              <a:rPr lang="sr-Latn-RS" dirty="0" err="1"/>
              <a:t>salad</a:t>
            </a:r>
            <a:r>
              <a:rPr lang="sr-Latn-RS" dirty="0"/>
              <a:t> </a:t>
            </a:r>
            <a:r>
              <a:rPr lang="sr-Latn-RS" dirty="0" err="1"/>
              <a:t>or</a:t>
            </a:r>
            <a:r>
              <a:rPr lang="sr-Latn-RS" dirty="0"/>
              <a:t> </a:t>
            </a:r>
            <a:r>
              <a:rPr lang="sr-Latn-RS" dirty="0" err="1"/>
              <a:t>chips</a:t>
            </a:r>
            <a:r>
              <a:rPr lang="sr-Latn-RS" dirty="0"/>
              <a:t> </a:t>
            </a:r>
            <a:r>
              <a:rPr lang="sr-Latn-RS" dirty="0" err="1"/>
              <a:t>with</a:t>
            </a:r>
            <a:r>
              <a:rPr lang="sr-Latn-RS" dirty="0"/>
              <a:t> </a:t>
            </a:r>
            <a:r>
              <a:rPr lang="sr-Latn-RS" dirty="0" err="1"/>
              <a:t>that</a:t>
            </a:r>
            <a:r>
              <a:rPr lang="sr-Latn-RS" dirty="0"/>
              <a:t>?</a:t>
            </a:r>
          </a:p>
          <a:p>
            <a:r>
              <a:rPr lang="sr-Latn-RS" dirty="0" err="1"/>
              <a:t>Aaron</a:t>
            </a:r>
            <a:r>
              <a:rPr lang="sr-Latn-RS" dirty="0"/>
              <a:t>: </a:t>
            </a:r>
            <a:r>
              <a:rPr lang="sr-Latn-RS" dirty="0" err="1"/>
              <a:t>Erm</a:t>
            </a:r>
            <a:r>
              <a:rPr lang="sr-Latn-RS" dirty="0"/>
              <a:t> … </a:t>
            </a:r>
            <a:r>
              <a:rPr lang="sr-Latn-RS" dirty="0" err="1"/>
              <a:t>chips</a:t>
            </a:r>
            <a:r>
              <a:rPr lang="sr-Latn-RS" dirty="0"/>
              <a:t>, </a:t>
            </a:r>
            <a:r>
              <a:rPr lang="sr-Latn-RS" dirty="0" err="1"/>
              <a:t>please</a:t>
            </a:r>
            <a:r>
              <a:rPr lang="sr-Latn-RS" dirty="0"/>
              <a:t>.</a:t>
            </a:r>
          </a:p>
          <a:p>
            <a:r>
              <a:rPr lang="sr-Latn-RS" dirty="0" err="1"/>
              <a:t>Waitress</a:t>
            </a:r>
            <a:r>
              <a:rPr lang="sr-Latn-RS" dirty="0"/>
              <a:t>: </a:t>
            </a:r>
            <a:r>
              <a:rPr lang="sr-Latn-RS" dirty="0" err="1"/>
              <a:t>Dessert</a:t>
            </a:r>
            <a:r>
              <a:rPr lang="sr-Latn-RS" dirty="0"/>
              <a:t>?</a:t>
            </a:r>
          </a:p>
          <a:p>
            <a:r>
              <a:rPr lang="sr-Latn-RS" dirty="0" err="1"/>
              <a:t>Aaron</a:t>
            </a:r>
            <a:r>
              <a:rPr lang="sr-Latn-RS" dirty="0"/>
              <a:t>: No, </a:t>
            </a:r>
            <a:r>
              <a:rPr lang="sr-Latn-RS" dirty="0" err="1"/>
              <a:t>thanks</a:t>
            </a:r>
            <a:r>
              <a:rPr lang="sr-Latn-RS" dirty="0"/>
              <a:t>.</a:t>
            </a:r>
          </a:p>
          <a:p>
            <a:r>
              <a:rPr lang="sr-Latn-RS" dirty="0" err="1"/>
              <a:t>Waitress</a:t>
            </a:r>
            <a:r>
              <a:rPr lang="sr-Latn-RS" dirty="0"/>
              <a:t>: </a:t>
            </a:r>
            <a:r>
              <a:rPr lang="sr-Latn-RS" dirty="0" err="1"/>
              <a:t>Anything</a:t>
            </a:r>
            <a:r>
              <a:rPr lang="sr-Latn-RS" dirty="0"/>
              <a:t> </a:t>
            </a:r>
            <a:r>
              <a:rPr lang="sr-Latn-RS" dirty="0" err="1"/>
              <a:t>else</a:t>
            </a:r>
            <a:r>
              <a:rPr lang="sr-Latn-RS" dirty="0"/>
              <a:t>?</a:t>
            </a:r>
          </a:p>
          <a:p>
            <a:r>
              <a:rPr lang="sr-Latn-RS" dirty="0" err="1"/>
              <a:t>Aaron</a:t>
            </a:r>
            <a:r>
              <a:rPr lang="sr-Latn-RS" dirty="0"/>
              <a:t>: Oh </a:t>
            </a:r>
            <a:r>
              <a:rPr lang="sr-Latn-RS" dirty="0" err="1"/>
              <a:t>yes</a:t>
            </a:r>
            <a:r>
              <a:rPr lang="sr-Latn-RS" dirty="0"/>
              <a:t>, </a:t>
            </a:r>
            <a:r>
              <a:rPr lang="sr-Latn-RS" dirty="0" err="1"/>
              <a:t>I’ll</a:t>
            </a:r>
            <a:r>
              <a:rPr lang="sr-Latn-RS" dirty="0"/>
              <a:t> </a:t>
            </a:r>
            <a:r>
              <a:rPr lang="sr-Latn-RS" dirty="0" err="1"/>
              <a:t>have</a:t>
            </a:r>
            <a:r>
              <a:rPr lang="sr-Latn-RS" dirty="0"/>
              <a:t> a cola, </a:t>
            </a:r>
            <a:r>
              <a:rPr lang="sr-Latn-RS" dirty="0" err="1"/>
              <a:t>please</a:t>
            </a:r>
            <a:r>
              <a:rPr lang="sr-Latn-RS" dirty="0"/>
              <a:t>.</a:t>
            </a:r>
          </a:p>
          <a:p>
            <a:r>
              <a:rPr lang="sr-Latn-RS" dirty="0" err="1"/>
              <a:t>Waitress</a:t>
            </a:r>
            <a:r>
              <a:rPr lang="sr-Latn-RS" dirty="0"/>
              <a:t>: OK. </a:t>
            </a:r>
            <a:r>
              <a:rPr lang="sr-Latn-RS" dirty="0" err="1"/>
              <a:t>That’s</a:t>
            </a:r>
            <a:r>
              <a:rPr lang="sr-Latn-RS" dirty="0"/>
              <a:t> …, </a:t>
            </a:r>
            <a:r>
              <a:rPr lang="sr-Latn-RS" dirty="0" err="1"/>
              <a:t>please</a:t>
            </a:r>
            <a:r>
              <a:rPr lang="sr-Latn-RS" dirty="0"/>
              <a:t>.</a:t>
            </a:r>
          </a:p>
          <a:p>
            <a:r>
              <a:rPr lang="sr-Latn-RS" dirty="0" err="1"/>
              <a:t>Aaron</a:t>
            </a:r>
            <a:r>
              <a:rPr lang="sr-Latn-RS" dirty="0"/>
              <a:t>: Here </a:t>
            </a:r>
            <a:r>
              <a:rPr lang="sr-Latn-RS" dirty="0" err="1"/>
              <a:t>you</a:t>
            </a:r>
            <a:r>
              <a:rPr lang="sr-Latn-RS" dirty="0"/>
              <a:t> are.</a:t>
            </a:r>
          </a:p>
          <a:p>
            <a:r>
              <a:rPr lang="sr-Latn-RS" dirty="0" err="1"/>
              <a:t>Waitress</a:t>
            </a:r>
            <a:r>
              <a:rPr lang="sr-Latn-RS" dirty="0"/>
              <a:t>: </a:t>
            </a:r>
            <a:r>
              <a:rPr lang="sr-Latn-RS" dirty="0" err="1"/>
              <a:t>Thank</a:t>
            </a:r>
            <a:r>
              <a:rPr lang="sr-Latn-RS" dirty="0"/>
              <a:t> </a:t>
            </a:r>
            <a:r>
              <a:rPr lang="sr-Latn-RS" dirty="0" err="1"/>
              <a:t>you</a:t>
            </a:r>
            <a:r>
              <a:rPr lang="sr-Latn-RS" dirty="0"/>
              <a:t>.</a:t>
            </a:r>
          </a:p>
          <a:p>
            <a:endParaRPr lang="en-US" dirty="0"/>
          </a:p>
        </p:txBody>
      </p:sp>
      <p:pic>
        <p:nvPicPr>
          <p:cNvPr id="7" name="Content Placeholder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CE0CF69-28F7-4B08-BF0C-79780A7F49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44" y="0"/>
            <a:ext cx="3851260" cy="6857646"/>
          </a:xfrm>
        </p:spPr>
      </p:pic>
    </p:spTree>
    <p:extLst>
      <p:ext uri="{BB962C8B-B14F-4D97-AF65-F5344CB8AC3E}">
        <p14:creationId xmlns:p14="http://schemas.microsoft.com/office/powerpoint/2010/main" val="14773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6409-7A9F-481B-8367-FB1F2F884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Задатак из информатике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0966-CDA3-4C8E-8F20-94FB7CC65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У вашим уџбеницима Енглеској језика пронађите дијалог </a:t>
            </a:r>
            <a:r>
              <a:rPr lang="en-US" dirty="0"/>
              <a:t>Speaking in cafe. </a:t>
            </a:r>
            <a:endParaRPr lang="sr-Cyrl-RS" dirty="0"/>
          </a:p>
          <a:p>
            <a:r>
              <a:rPr lang="sr-Cyrl-RS" dirty="0"/>
              <a:t>Постављена је слика из уџбеника у прилогу.</a:t>
            </a:r>
          </a:p>
          <a:p>
            <a:r>
              <a:rPr lang="sr-Cyrl-RS" dirty="0"/>
              <a:t>Направите програм који ће да изговара тај дијалог.</a:t>
            </a:r>
          </a:p>
          <a:p>
            <a:r>
              <a:rPr lang="sr-Cyrl-RS" dirty="0"/>
              <a:t>Користите блокове чекај. Синхронизујте дијалог.</a:t>
            </a:r>
          </a:p>
          <a:p>
            <a:r>
              <a:rPr lang="sr-Cyrl-RS" dirty="0"/>
              <a:t>Поставите позадину коју желите. </a:t>
            </a:r>
          </a:p>
          <a:p>
            <a:r>
              <a:rPr lang="sr-Cyrl-RS" dirty="0"/>
              <a:t>Користите проширење Текст у говор (</a:t>
            </a:r>
            <a:r>
              <a:rPr lang="en-US" dirty="0"/>
              <a:t>Text to </a:t>
            </a:r>
            <a:r>
              <a:rPr lang="en-US" dirty="0" err="1"/>
              <a:t>speach</a:t>
            </a:r>
            <a:r>
              <a:rPr lang="en-US" dirty="0"/>
              <a:t>).</a:t>
            </a:r>
            <a:endParaRPr lang="sr-Cyrl-RS" dirty="0"/>
          </a:p>
          <a:p>
            <a:r>
              <a:rPr lang="en-US" dirty="0"/>
              <a:t> </a:t>
            </a:r>
            <a:r>
              <a:rPr lang="sr-Cyrl-RS" dirty="0"/>
              <a:t>Мењајте костиме ликова.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4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Дијаграм тока</a:t>
            </a:r>
            <a:endParaRPr lang="en-US" dirty="0"/>
          </a:p>
        </p:txBody>
      </p:sp>
      <p:graphicFrame>
        <p:nvGraphicFramePr>
          <p:cNvPr id="3" name="Content Placeholder 2" descr="Alternating flow showing sequence of 3 steps in a process and their task descriptions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75702"/>
              </p:ext>
            </p:extLst>
          </p:nvPr>
        </p:nvGraphicFramePr>
        <p:xfrm>
          <a:off x="536985" y="1752600"/>
          <a:ext cx="11639029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9A2C-2C0F-4DC8-B72B-5884DF96E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Cyrl-RS" dirty="0"/>
              <a:t>Предавање задатка и активација налога – </a:t>
            </a:r>
            <a:br>
              <a:rPr lang="sr-Cyrl-RS" dirty="0"/>
            </a:br>
            <a:r>
              <a:rPr lang="sr-Cyrl-RS" dirty="0"/>
              <a:t>видео упутства</a:t>
            </a:r>
            <a:endParaRPr lang="en-US" dirty="0"/>
          </a:p>
        </p:txBody>
      </p:sp>
      <p:pic>
        <p:nvPicPr>
          <p:cNvPr id="5" name="Online Media 4" title="￐ﾚ￐ﾰ￐ﾺ￐ﾾ ￐﾿￑ﾀ￐ﾵ￐ﾴ￐ﾰ￑ﾂ￐ﾸ ￐ﾻ￐ﾸ￐ﾽ￐ﾺ ￐ﾾ￐ﾴ ￑ﾁ￐ﾺ￑ﾀ￐ﾵ￑ﾇ ￐﾿￑ﾀ￐ﾾ￑ﾘ￐ﾵ￐ﾺ￑ﾂ￐ﾰ">
            <a:hlinkClick r:id="" action="ppaction://media"/>
            <a:extLst>
              <a:ext uri="{FF2B5EF4-FFF2-40B4-BE49-F238E27FC236}">
                <a16:creationId xmlns:a16="http://schemas.microsoft.com/office/drawing/2014/main" id="{922D3C47-6300-4779-A8C5-5D8615D92488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1764" y="2492896"/>
            <a:ext cx="5668567" cy="3188569"/>
          </a:xfrm>
          <a:prstGeom prst="rect">
            <a:avLst/>
          </a:prstGeom>
        </p:spPr>
      </p:pic>
      <p:pic>
        <p:nvPicPr>
          <p:cNvPr id="6" name="Online Media 5" title="￐ﾚ￐ﾰ￐ﾺ￐ﾾ ￐ﾰ￐ﾺ￑ﾂ￐ﾸ￐ﾲ￐ﾸ￑ﾀ￐ﾰ￑ﾂ￐ﾸ ￐ﾕ-￐﾿￐ﾾ￑ﾈ￑ﾂ￑ﾃ ￑ﾃ ￑ﾁ￐ﾺ￑ﾀ￐ﾵ￑ﾇ ￐ﾽ￐ﾰ￐ﾻ￐ﾾ￐ﾳ￑ﾃ">
            <a:hlinkClick r:id="" action="ppaction://media"/>
            <a:extLst>
              <a:ext uri="{FF2B5EF4-FFF2-40B4-BE49-F238E27FC236}">
                <a16:creationId xmlns:a16="http://schemas.microsoft.com/office/drawing/2014/main" id="{E28B9644-E88D-4CE7-9FC8-3C6EA81D8B9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525193" y="2492896"/>
            <a:ext cx="5668567" cy="31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AA14D-E6F6-4E2A-AA72-6D900BDB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/>
          <a:p>
            <a:r>
              <a:rPr lang="sr-Cyrl-RS" dirty="0"/>
              <a:t>Један од радова</a:t>
            </a:r>
            <a:endParaRPr lang="en-US" dirty="0"/>
          </a:p>
        </p:txBody>
      </p:sp>
      <p:pic>
        <p:nvPicPr>
          <p:cNvPr id="3" name="In a cafe rad">
            <a:hlinkClick r:id="" action="ppaction://media"/>
            <a:extLst>
              <a:ext uri="{FF2B5EF4-FFF2-40B4-BE49-F238E27FC236}">
                <a16:creationId xmlns:a16="http://schemas.microsoft.com/office/drawing/2014/main" id="{EB2F79A4-ABE7-4B24-A342-3DDB5AF7E6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1414" y="1124744"/>
            <a:ext cx="7143862" cy="4036281"/>
          </a:xfrm>
          <a:prstGeom prst="rect">
            <a:avLst/>
          </a:prstGeom>
          <a:noFill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0F4C762-9D93-4904-8AE5-EE7C00971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/>
          <a:lstStyle/>
          <a:p>
            <a:r>
              <a:rPr lang="sr-Cyrl-RS" dirty="0"/>
              <a:t>Марко Марковић 5/3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1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84126-5D1B-4D4F-949C-B596C1565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Линкови до неких радова: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EBC5F5-4504-4122-803B-2CC3861B8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https://scratch.mit.edu/projects/385216560</a:t>
            </a:r>
            <a:endParaRPr lang="sr-Cyrl-RS" dirty="0"/>
          </a:p>
          <a:p>
            <a:r>
              <a:rPr lang="en-US" dirty="0">
                <a:hlinkClick r:id="rId3"/>
              </a:rPr>
              <a:t>https://scratch.mit.edu/projects/385674389</a:t>
            </a:r>
            <a:endParaRPr lang="sr-Cyrl-RS" dirty="0"/>
          </a:p>
          <a:p>
            <a:r>
              <a:rPr lang="en-US" dirty="0">
                <a:hlinkClick r:id="rId4"/>
              </a:rPr>
              <a:t>https://scratch.mit.edu/projects/385686737</a:t>
            </a:r>
            <a:endParaRPr lang="sr-Cyrl-RS" dirty="0"/>
          </a:p>
          <a:p>
            <a:r>
              <a:rPr lang="en-US" dirty="0">
                <a:hlinkClick r:id="rId5"/>
              </a:rPr>
              <a:t>https://scratch.mit.edu/projects/385620702</a:t>
            </a:r>
            <a:endParaRPr lang="sr-Cyrl-RS" dirty="0"/>
          </a:p>
          <a:p>
            <a:r>
              <a:rPr lang="en-US" dirty="0">
                <a:hlinkClick r:id="rId6"/>
              </a:rPr>
              <a:t>https://scratch.mit.edu/projects/385547336</a:t>
            </a:r>
            <a:endParaRPr lang="sr-Cyrl-RS" dirty="0"/>
          </a:p>
          <a:p>
            <a:r>
              <a:rPr lang="en-US" dirty="0">
                <a:hlinkClick r:id="rId7"/>
              </a:rPr>
              <a:t>https://scratch.mit.edu/projects/389110143</a:t>
            </a:r>
            <a:r>
              <a:rPr lang="sr-Cyrl-RS" dirty="0">
                <a:hlinkClick r:id="rId7"/>
              </a:rPr>
              <a:t>/</a:t>
            </a:r>
            <a:endParaRPr lang="sr-Cyrl-R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ue atom design templat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ue atom design slides.potx" id="{20958743-FA80-43E5-9586-B48EF2BE42B5}" vid="{6B9132C0-2E4C-4DF6-B21A-C2322474BD21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51F78577-2839-4BFF-9EC7-673BD8FEB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875BD71-4A33-4FB7-88CA-777C4D9E6E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49C11C-71DC-49B6-ACD8-27E3AE088D14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380</Words>
  <Application>Microsoft Office PowerPoint</Application>
  <PresentationFormat>Custom</PresentationFormat>
  <Paragraphs>64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Century Gothic</vt:lpstr>
      <vt:lpstr>Blue atom design template</vt:lpstr>
      <vt:lpstr>Speaking in a cafe  Скреч анимација</vt:lpstr>
      <vt:lpstr>Изглед Гугл учионице</vt:lpstr>
      <vt:lpstr>Задаци за ученике 5. разреда</vt:lpstr>
      <vt:lpstr>Speaking in a cafe</vt:lpstr>
      <vt:lpstr>Задатак из информатике</vt:lpstr>
      <vt:lpstr>Дијаграм тока</vt:lpstr>
      <vt:lpstr>Предавање задатка и активација налога –  видео упутства</vt:lpstr>
      <vt:lpstr>Један од радова</vt:lpstr>
      <vt:lpstr>Линкови до неких радова:</vt:lpstr>
      <vt:lpstr>Основна школа „Горан Остојић“  Јагодина  Владан Обрадовић - информатика Наташа Филиповић - енглески језик  Ученици 5. разреда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Speaking in a cafe  Скреч анимација</dc:title>
  <dc:creator>Vladan Obradovic</dc:creator>
  <cp:lastModifiedBy>Vladan Obradovic</cp:lastModifiedBy>
  <cp:revision>5</cp:revision>
  <dcterms:created xsi:type="dcterms:W3CDTF">2020-05-03T20:52:57Z</dcterms:created>
  <dcterms:modified xsi:type="dcterms:W3CDTF">2020-05-03T21:14:09Z</dcterms:modified>
</cp:coreProperties>
</file>